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gulf.com/UAE/haccp-training-in-uae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743575" cy="8605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Defining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HACCP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143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</a:t>
            </a:r>
            <a:r>
              <a:rPr dirty="0" sz="1200" spc="-25">
                <a:latin typeface="Times New Roman"/>
                <a:cs typeface="Times New Roman"/>
              </a:rPr>
              <a:t> and </a:t>
            </a:r>
            <a:r>
              <a:rPr dirty="0" sz="1200">
                <a:latin typeface="Times New Roman"/>
                <a:cs typeface="Times New Roman"/>
              </a:rPr>
              <a:t>prevent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hazards.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potential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hazards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steps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place 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eliminate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-10">
                <a:latin typeface="Times New Roman"/>
                <a:cs typeface="Times New Roman"/>
              </a:rPr>
              <a:t> hazards.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demonstrate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commitment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assurances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eat.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Importance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249554">
              <a:lnSpc>
                <a:spcPct val="95900"/>
              </a:lnSpc>
            </a:pP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 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priority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demonstrate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commitment.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their </a:t>
            </a:r>
            <a:r>
              <a:rPr dirty="0" sz="1200">
                <a:latin typeface="Times New Roman"/>
                <a:cs typeface="Times New Roman"/>
              </a:rPr>
              <a:t>customers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seriously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everything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ensure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addition,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by </a:t>
            </a:r>
            <a:r>
              <a:rPr dirty="0" sz="1200">
                <a:latin typeface="Times New Roman"/>
                <a:cs typeface="Times New Roman"/>
              </a:rPr>
              <a:t>reducing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foodborne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illness</a:t>
            </a:r>
            <a:r>
              <a:rPr dirty="0" sz="1200" spc="-10">
                <a:latin typeface="Times New Roman"/>
                <a:cs typeface="Times New Roman"/>
              </a:rPr>
              <a:t> outbreaks.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Times New Roman"/>
                <a:cs typeface="Times New Roman"/>
              </a:rPr>
              <a:t>Benefits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marR="590550" indent="-228600">
              <a:lnSpc>
                <a:spcPct val="101800"/>
              </a:lnSpc>
              <a:spcBef>
                <a:spcPts val="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certification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safety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management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effective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compliant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safety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regulations.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0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demonstrates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commitment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safe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customers.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reduce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risk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foodborne illness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outbreaks.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improve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bottom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reducing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cost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product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recalls.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demonstrates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responsible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member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10">
                <a:latin typeface="Calibri"/>
                <a:cs typeface="Calibri"/>
              </a:rPr>
              <a:t> industry.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recognized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worldwide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valuable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10">
                <a:latin typeface="Calibri"/>
                <a:cs typeface="Calibri"/>
              </a:rPr>
              <a:t> business.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Which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Organizations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Can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Apply?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667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manufactures,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processes,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sells,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distributes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products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apply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Certificate.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includes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10">
                <a:latin typeface="Calibri"/>
                <a:cs typeface="Calibri"/>
              </a:rPr>
              <a:t>Restaurants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processors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Food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distributors.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How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Get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HACCP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Certified?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2384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obtain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first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implement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meets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requirements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standard.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 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place,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0">
                <a:latin typeface="Times New Roman"/>
                <a:cs typeface="Times New Roman"/>
              </a:rPr>
              <a:t> apply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accredited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third-party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organization.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organizations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 certification,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research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 best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meets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6034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rigorous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involves 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detailed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business’s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food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review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interview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employees,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and </a:t>
            </a:r>
            <a:r>
              <a:rPr dirty="0" sz="1200">
                <a:latin typeface="Times New Roman"/>
                <a:cs typeface="Times New Roman"/>
              </a:rPr>
              <a:t>conduct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facility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inspections. If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evaluation,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awarded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Certificate.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Times New Roman"/>
                <a:cs typeface="Times New Roman"/>
              </a:rPr>
              <a:t>Conclusion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88238"/>
            <a:ext cx="5655945" cy="14382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system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helps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food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hazards.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goal 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risks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procedures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minimize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eliminate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have </a:t>
            </a:r>
            <a:r>
              <a:rPr dirty="0" sz="1200">
                <a:latin typeface="Times New Roman"/>
                <a:cs typeface="Times New Roman"/>
              </a:rPr>
              <a:t>earned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HACCP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Certificate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demonstrate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dedication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provide </a:t>
            </a:r>
            <a:r>
              <a:rPr dirty="0" sz="1200">
                <a:latin typeface="Times New Roman"/>
                <a:cs typeface="Times New Roman"/>
              </a:rPr>
              <a:t>consumers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assurances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safe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consume.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food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business </a:t>
            </a:r>
            <a:r>
              <a:rPr dirty="0" sz="1200">
                <a:latin typeface="Times New Roman"/>
                <a:cs typeface="Times New Roman"/>
              </a:rPr>
              <a:t>may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profit from obtaining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 </a:t>
            </a:r>
            <a:r>
              <a:rPr dirty="0" sz="1200" spc="-10">
                <a:latin typeface="Times New Roman"/>
                <a:cs typeface="Times New Roman"/>
              </a:rPr>
              <a:t>certification.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2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haccp</a:t>
            </a:r>
            <a:r>
              <a:rPr dirty="0" u="sng" sz="1200" spc="-2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training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2023-10-09T05:53:06Z</dcterms:created>
  <dcterms:modified xsi:type="dcterms:W3CDTF">2023-10-09T05:53:06Z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2023-10-09T00:00:00Z</vt:filetime>
  </property>
  <property fmtid="{D5CDD505-2E9C-101B-9397-08002B2CF9AE}" pid="5" name="Producer">
    <vt:lpwstr>Microsoft® Word 2016</vt:lpwstr>
  </property>
</Properties>
</file>