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iasiso-gulf.com/UAE/ce-marking-certification-in-uae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59153" y="751224"/>
            <a:ext cx="5290820" cy="8737600"/>
          </a:xfrm>
          <a:prstGeom prst="rect">
            <a:avLst/>
          </a:prstGeom>
        </p:spPr>
        <p:txBody>
          <a:bodyPr wrap="square" lIns="0" tIns="149860" rIns="0" bIns="0" rtlCol="0" vert="horz">
            <a:spAutoFit/>
          </a:bodyPr>
          <a:lstStyle/>
          <a:p>
            <a:pPr algn="ctr" marL="9525">
              <a:lnSpc>
                <a:spcPct val="100000"/>
              </a:lnSpc>
              <a:spcBef>
                <a:spcPts val="1180"/>
              </a:spcBef>
            </a:pPr>
            <a:r>
              <a:rPr dirty="0" sz="2000" b="1">
                <a:latin typeface="Calibri"/>
                <a:cs typeface="Calibri"/>
              </a:rPr>
              <a:t>CE</a:t>
            </a:r>
            <a:r>
              <a:rPr dirty="0" sz="2000" spc="-1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Certification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dirty="0" sz="1600" b="1">
                <a:latin typeface="Calibri"/>
                <a:cs typeface="Calibri"/>
              </a:rPr>
              <a:t>What</a:t>
            </a:r>
            <a:r>
              <a:rPr dirty="0" sz="1600" spc="-2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is</a:t>
            </a:r>
            <a:r>
              <a:rPr dirty="0" sz="1600" spc="-2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CE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Certification?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01699"/>
              </a:lnSpc>
              <a:spcBef>
                <a:spcPts val="844"/>
              </a:spcBef>
            </a:pPr>
            <a:r>
              <a:rPr dirty="0" sz="1200">
                <a:latin typeface="Calibri"/>
                <a:cs typeface="Calibri"/>
              </a:rPr>
              <a:t>CE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 verifying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meets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essential</a:t>
            </a:r>
            <a:r>
              <a:rPr dirty="0" sz="1200" spc="-10">
                <a:latin typeface="Calibri"/>
                <a:cs typeface="Calibri"/>
              </a:rPr>
              <a:t> health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requirements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European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Union.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mark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 </a:t>
            </a:r>
            <a:r>
              <a:rPr dirty="0" sz="1200">
                <a:latin typeface="Calibri"/>
                <a:cs typeface="Calibri"/>
              </a:rPr>
              <a:t>product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assessed 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meets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requirements.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carrying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CE </a:t>
            </a:r>
            <a:r>
              <a:rPr dirty="0" sz="1200">
                <a:latin typeface="Calibri"/>
                <a:cs typeface="Calibri"/>
              </a:rPr>
              <a:t>mark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sold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EU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member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states.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Marking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Directive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sets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out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specific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requirements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meet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order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certified.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These </a:t>
            </a:r>
            <a:r>
              <a:rPr dirty="0" sz="1200">
                <a:latin typeface="Calibri"/>
                <a:cs typeface="Calibri"/>
              </a:rPr>
              <a:t>requirements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cover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range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issues,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including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electromagnetic </a:t>
            </a:r>
            <a:r>
              <a:rPr dirty="0" sz="1200">
                <a:latin typeface="Calibri"/>
                <a:cs typeface="Calibri"/>
              </a:rPr>
              <a:t>compatibility,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environmental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impact,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health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safety.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dirty="0" sz="1600" spc="-10" b="1">
                <a:latin typeface="Calibri"/>
                <a:cs typeface="Calibri"/>
              </a:rPr>
              <a:t>Importance</a:t>
            </a:r>
            <a:endParaRPr sz="1600">
              <a:latin typeface="Calibri"/>
              <a:cs typeface="Calibri"/>
            </a:endParaRPr>
          </a:p>
          <a:p>
            <a:pPr marL="12700" marR="36830">
              <a:lnSpc>
                <a:spcPct val="101699"/>
              </a:lnSpc>
              <a:spcBef>
                <a:spcPts val="830"/>
              </a:spcBef>
            </a:pPr>
            <a:r>
              <a:rPr dirty="0" sz="1200">
                <a:latin typeface="Calibri"/>
                <a:cs typeface="Calibri"/>
              </a:rPr>
              <a:t>Products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CE-</a:t>
            </a:r>
            <a:r>
              <a:rPr dirty="0" sz="1200">
                <a:latin typeface="Calibri"/>
                <a:cs typeface="Calibri"/>
              </a:rPr>
              <a:t>certified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cannot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sold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EU.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create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 </a:t>
            </a:r>
            <a:r>
              <a:rPr dirty="0" sz="1200">
                <a:latin typeface="Calibri"/>
                <a:cs typeface="Calibri"/>
              </a:rPr>
              <a:t>obstacle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companies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Europe,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meet</a:t>
            </a:r>
            <a:r>
              <a:rPr dirty="0" sz="1200" spc="-10">
                <a:latin typeface="Calibri"/>
                <a:cs typeface="Calibri"/>
              </a:rPr>
              <a:t> these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requirements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order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sell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products.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 marking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also </a:t>
            </a:r>
            <a:r>
              <a:rPr dirty="0" sz="1200" spc="-20">
                <a:latin typeface="Calibri"/>
                <a:cs typeface="Calibri"/>
              </a:rPr>
              <a:t>seen </a:t>
            </a:r>
            <a:r>
              <a:rPr dirty="0" sz="1200">
                <a:latin typeface="Calibri"/>
                <a:cs typeface="Calibri"/>
              </a:rPr>
              <a:t>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sign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bear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mark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often seen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safer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higher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those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not.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600" spc="-10" b="1">
                <a:latin typeface="Calibri"/>
                <a:cs typeface="Calibri"/>
              </a:rPr>
              <a:t>Benefits</a:t>
            </a:r>
            <a:endParaRPr sz="1600">
              <a:latin typeface="Calibri"/>
              <a:cs typeface="Calibri"/>
            </a:endParaRPr>
          </a:p>
          <a:p>
            <a:pPr marL="469265" marR="386080" indent="-227965">
              <a:lnSpc>
                <a:spcPct val="101699"/>
              </a:lnSpc>
              <a:spcBef>
                <a:spcPts val="844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meets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required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performance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standards.</a:t>
            </a:r>
            <a:endParaRPr sz="1200">
              <a:latin typeface="Calibri"/>
              <a:cs typeface="Calibri"/>
            </a:endParaRPr>
          </a:p>
          <a:p>
            <a:pPr marL="469265" indent="-227965">
              <a:lnSpc>
                <a:spcPct val="100000"/>
              </a:lnSpc>
              <a:spcBef>
                <a:spcPts val="815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assures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customers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high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reliable.</a:t>
            </a:r>
            <a:endParaRPr sz="1200">
              <a:latin typeface="Calibri"/>
              <a:cs typeface="Calibri"/>
            </a:endParaRPr>
          </a:p>
          <a:p>
            <a:pPr marL="469265" marR="131445" indent="-227965">
              <a:lnSpc>
                <a:spcPct val="101699"/>
              </a:lnSpc>
              <a:spcBef>
                <a:spcPts val="805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indicates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tested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comply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essential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health,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environmental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requirements.</a:t>
            </a:r>
            <a:endParaRPr sz="1200">
              <a:latin typeface="Calibri"/>
              <a:cs typeface="Calibri"/>
            </a:endParaRPr>
          </a:p>
          <a:p>
            <a:pPr marL="469265" indent="-227965">
              <a:lnSpc>
                <a:spcPct val="100000"/>
              </a:lnSpc>
              <a:spcBef>
                <a:spcPts val="83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enhances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customer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confidence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credibility.</a:t>
            </a:r>
            <a:endParaRPr sz="1200">
              <a:latin typeface="Calibri"/>
              <a:cs typeface="Calibri"/>
            </a:endParaRPr>
          </a:p>
          <a:p>
            <a:pPr marL="469265" indent="-227965">
              <a:lnSpc>
                <a:spcPct val="100000"/>
              </a:lnSpc>
              <a:spcBef>
                <a:spcPts val="825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increases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marketability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competitiveness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product.</a:t>
            </a:r>
            <a:endParaRPr sz="1200">
              <a:latin typeface="Calibri"/>
              <a:cs typeface="Calibri"/>
            </a:endParaRPr>
          </a:p>
          <a:p>
            <a:pPr marL="469265" marR="221615" indent="-227965">
              <a:lnSpc>
                <a:spcPct val="101699"/>
              </a:lnSpc>
              <a:spcBef>
                <a:spcPts val="795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sign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 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manufacturer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about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well-being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its </a:t>
            </a:r>
            <a:r>
              <a:rPr dirty="0" sz="1200" spc="-10">
                <a:latin typeface="Calibri"/>
                <a:cs typeface="Calibri"/>
              </a:rPr>
              <a:t>customers.</a:t>
            </a:r>
            <a:endParaRPr sz="1200">
              <a:latin typeface="Calibri"/>
              <a:cs typeface="Calibri"/>
            </a:endParaRPr>
          </a:p>
          <a:p>
            <a:pPr marL="469265" indent="-227965">
              <a:lnSpc>
                <a:spcPct val="100000"/>
              </a:lnSpc>
              <a:spcBef>
                <a:spcPts val="825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demonstrates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commitment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 spc="-10">
                <a:latin typeface="Calibri"/>
                <a:cs typeface="Calibri"/>
              </a:rPr>
              <a:t>innovation.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dirty="0" sz="1600" b="1">
                <a:latin typeface="Calibri"/>
                <a:cs typeface="Calibri"/>
              </a:rPr>
              <a:t>Which</a:t>
            </a:r>
            <a:r>
              <a:rPr dirty="0" sz="1600" spc="-2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Organizations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Can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Apply?</a:t>
            </a:r>
            <a:endParaRPr sz="1600">
              <a:latin typeface="Calibri"/>
              <a:cs typeface="Calibri"/>
            </a:endParaRPr>
          </a:p>
          <a:p>
            <a:pPr marL="12700" marR="40640">
              <a:lnSpc>
                <a:spcPct val="101899"/>
              </a:lnSpc>
              <a:spcBef>
                <a:spcPts val="830"/>
              </a:spcBef>
            </a:pP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company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manufacturing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selling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European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apply</a:t>
            </a:r>
            <a:r>
              <a:rPr dirty="0" sz="1200" spc="-25">
                <a:latin typeface="Calibri"/>
                <a:cs typeface="Calibri"/>
              </a:rPr>
              <a:t> for </a:t>
            </a:r>
            <a:r>
              <a:rPr dirty="0" sz="1200">
                <a:latin typeface="Calibri"/>
                <a:cs typeface="Calibri"/>
              </a:rPr>
              <a:t>CE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There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number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independent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offer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services,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obtaining certification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typically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quite rigorous.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dirty="0" sz="1600" b="1">
                <a:latin typeface="Calibri"/>
                <a:cs typeface="Calibri"/>
              </a:rPr>
              <a:t>How</a:t>
            </a:r>
            <a:r>
              <a:rPr dirty="0" sz="1600" spc="-3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to</a:t>
            </a:r>
            <a:r>
              <a:rPr dirty="0" sz="1600" spc="-2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Get</a:t>
            </a:r>
            <a:r>
              <a:rPr dirty="0" sz="1600" spc="-2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CE</a:t>
            </a:r>
            <a:r>
              <a:rPr dirty="0" sz="1600" spc="-10" b="1">
                <a:latin typeface="Calibri"/>
                <a:cs typeface="Calibri"/>
              </a:rPr>
              <a:t> Certified?</a:t>
            </a:r>
            <a:endParaRPr sz="1600">
              <a:latin typeface="Calibri"/>
              <a:cs typeface="Calibri"/>
            </a:endParaRPr>
          </a:p>
          <a:p>
            <a:pPr marL="12700" marR="86360">
              <a:lnSpc>
                <a:spcPct val="101699"/>
              </a:lnSpc>
              <a:spcBef>
                <a:spcPts val="844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best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way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started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contact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 organization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offers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 </a:t>
            </a:r>
            <a:r>
              <a:rPr dirty="0" sz="1200" spc="-10">
                <a:latin typeface="Calibri"/>
                <a:cs typeface="Calibri"/>
              </a:rPr>
              <a:t>certification </a:t>
            </a:r>
            <a:r>
              <a:rPr dirty="0" sz="1200">
                <a:latin typeface="Calibri"/>
                <a:cs typeface="Calibri"/>
              </a:rPr>
              <a:t>services.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will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provide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information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need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apply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including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specific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requirements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must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meet.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The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59153" y="894333"/>
            <a:ext cx="5269230" cy="177673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8890">
              <a:lnSpc>
                <a:spcPct val="101699"/>
              </a:lnSpc>
              <a:spcBef>
                <a:spcPts val="75"/>
              </a:spcBef>
            </a:pP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typically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includes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series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lab tests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inspections,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can </a:t>
            </a:r>
            <a:r>
              <a:rPr dirty="0" sz="1200">
                <a:latin typeface="Calibri"/>
                <a:cs typeface="Calibri"/>
              </a:rPr>
              <a:t>take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several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months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complete.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600" spc="-10" b="1">
                <a:latin typeface="Calibri"/>
                <a:cs typeface="Calibri"/>
              </a:rPr>
              <a:t>Conclusion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01899"/>
              </a:lnSpc>
              <a:spcBef>
                <a:spcPts val="830"/>
              </a:spcBef>
            </a:pPr>
            <a:r>
              <a:rPr dirty="0" u="sng" sz="12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CE</a:t>
            </a:r>
            <a:r>
              <a:rPr dirty="0" u="sng" sz="1200" spc="-2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sng" sz="12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certification</a:t>
            </a:r>
            <a:r>
              <a:rPr dirty="0" sz="1200" spc="5" b="1">
                <a:solidFill>
                  <a:srgbClr val="0462C1"/>
                </a:solidFill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verifies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 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meets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essential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health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requirements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European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Union.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marking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seen 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sign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bear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mark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often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higher 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those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not.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company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manufacturing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selling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in</a:t>
            </a:r>
            <a:r>
              <a:rPr dirty="0" sz="1200" spc="5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European Union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apply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 </a:t>
            </a:r>
            <a:r>
              <a:rPr dirty="0" sz="1200" spc="-10">
                <a:latin typeface="Calibri"/>
                <a:cs typeface="Calibri"/>
              </a:rPr>
              <a:t>certificate.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TRAINEE</dc:creator>
  <dcterms:created xsi:type="dcterms:W3CDTF">2024-05-31T10:25:10Z</dcterms:created>
  <dcterms:modified xsi:type="dcterms:W3CDTF">2024-05-31T10:25:10Z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2024-01-24T00:00:00Z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2024-05-31T00:00:00Z</vt:filetime>
  </property>
  <property fmtid="{D5CDD505-2E9C-101B-9397-08002B2CF9AE}" pid="5" name="Producer">
    <vt:lpwstr>Microsoft® Word 2016</vt:lpwstr>
  </property>
</Properties>
</file>