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asiso-middleeast.com/EG/iso-22000-lead-auditor-training-in-egypt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751224"/>
            <a:ext cx="5723255" cy="870966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algn="ctr" marL="34290">
              <a:lnSpc>
                <a:spcPct val="100000"/>
              </a:lnSpc>
              <a:spcBef>
                <a:spcPts val="1180"/>
              </a:spcBef>
            </a:pPr>
            <a:r>
              <a:rPr dirty="0" sz="2000" b="1">
                <a:latin typeface="Calibri"/>
                <a:cs typeface="Calibri"/>
              </a:rPr>
              <a:t>ISO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22000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Lead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Auditor</a:t>
            </a:r>
            <a:r>
              <a:rPr dirty="0" sz="2000" spc="-10" b="1">
                <a:latin typeface="Calibri"/>
                <a:cs typeface="Calibri"/>
              </a:rPr>
              <a:t> Training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600" b="1">
                <a:latin typeface="Calibri"/>
                <a:cs typeface="Calibri"/>
              </a:rPr>
              <a:t>What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is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ISO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22000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Lead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Auditor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Training?</a:t>
            </a:r>
            <a:endParaRPr sz="1600">
              <a:latin typeface="Calibri"/>
              <a:cs typeface="Calibri"/>
            </a:endParaRPr>
          </a:p>
          <a:p>
            <a:pPr marL="12700" marR="306070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22000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designed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knowledge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necessary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perform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against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ISO </a:t>
            </a:r>
            <a:r>
              <a:rPr dirty="0" sz="1200">
                <a:latin typeface="Calibri"/>
                <a:cs typeface="Calibri"/>
              </a:rPr>
              <a:t>22000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covers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well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20">
                <a:latin typeface="Calibri"/>
                <a:cs typeface="Calibri"/>
              </a:rPr>
              <a:t> best </a:t>
            </a:r>
            <a:r>
              <a:rPr dirty="0" sz="1200">
                <a:latin typeface="Calibri"/>
                <a:cs typeface="Calibri"/>
              </a:rPr>
              <a:t>practices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systems.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qualified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become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22000-certified</a:t>
            </a:r>
            <a:r>
              <a:rPr dirty="0" sz="1200" spc="-10">
                <a:latin typeface="Calibri"/>
                <a:cs typeface="Calibri"/>
              </a:rPr>
              <a:t> organizations.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Importance</a:t>
            </a:r>
            <a:endParaRPr sz="1600">
              <a:latin typeface="Calibri"/>
              <a:cs typeface="Calibri"/>
            </a:endParaRPr>
          </a:p>
          <a:p>
            <a:pPr marL="12700" marR="247650">
              <a:lnSpc>
                <a:spcPct val="101699"/>
              </a:lnSpc>
              <a:spcBef>
                <a:spcPts val="835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22000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because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enables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ensure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22000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By </a:t>
            </a:r>
            <a:r>
              <a:rPr dirty="0" sz="1200">
                <a:latin typeface="Calibri"/>
                <a:cs typeface="Calibri"/>
              </a:rPr>
              <a:t>having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perform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against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confident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 spc="-10">
                <a:latin typeface="Calibri"/>
                <a:cs typeface="Calibri"/>
              </a:rPr>
              <a:t>efficient.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Benefits</a:t>
            </a:r>
            <a:endParaRPr sz="1600">
              <a:latin typeface="Calibri"/>
              <a:cs typeface="Calibri"/>
            </a:endParaRPr>
          </a:p>
          <a:p>
            <a:pPr marL="469265" marR="125730" indent="-228600">
              <a:lnSpc>
                <a:spcPct val="102499"/>
              </a:lnSpc>
              <a:spcBef>
                <a:spcPts val="819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comprehensive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understanding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Standard requirements.</a:t>
            </a:r>
            <a:endParaRPr sz="1200">
              <a:latin typeface="Calibri"/>
              <a:cs typeface="Calibri"/>
            </a:endParaRPr>
          </a:p>
          <a:p>
            <a:pPr marL="469265" marR="94615" indent="-228600">
              <a:lnSpc>
                <a:spcPct val="101699"/>
              </a:lnSpc>
              <a:spcBef>
                <a:spcPts val="79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hazards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associated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production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develop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controls.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ability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 safety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10">
                <a:latin typeface="Calibri"/>
                <a:cs typeface="Calibri"/>
              </a:rPr>
              <a:t> effectively.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0">
                <a:latin typeface="Calibri"/>
                <a:cs typeface="Calibri"/>
              </a:rPr>
              <a:t> systems.</a:t>
            </a:r>
            <a:endParaRPr sz="1200">
              <a:latin typeface="Calibri"/>
              <a:cs typeface="Calibri"/>
            </a:endParaRPr>
          </a:p>
          <a:p>
            <a:pPr marL="469265" marR="621030" indent="-228600">
              <a:lnSpc>
                <a:spcPct val="101699"/>
              </a:lnSpc>
              <a:spcBef>
                <a:spcPts val="80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understand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risk-based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thinking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 </a:t>
            </a:r>
            <a:r>
              <a:rPr dirty="0" sz="1200" spc="-10">
                <a:latin typeface="Calibri"/>
                <a:cs typeface="Calibri"/>
              </a:rPr>
              <a:t>safety management.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1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communication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team-working</a:t>
            </a:r>
            <a:r>
              <a:rPr dirty="0" sz="1200" spc="-10">
                <a:latin typeface="Calibri"/>
                <a:cs typeface="Calibri"/>
              </a:rPr>
              <a:t> skills.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develop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career 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field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safety.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b="1">
                <a:latin typeface="Calibri"/>
                <a:cs typeface="Calibri"/>
              </a:rPr>
              <a:t>Who</a:t>
            </a:r>
            <a:r>
              <a:rPr dirty="0" sz="1600" spc="-4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Should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Attend?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83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designed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become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0">
                <a:latin typeface="Calibri"/>
                <a:cs typeface="Calibri"/>
              </a:rPr>
              <a:t> 22000- </a:t>
            </a:r>
            <a:r>
              <a:rPr dirty="0" sz="1200">
                <a:latin typeface="Calibri"/>
                <a:cs typeface="Calibri"/>
              </a:rPr>
              <a:t>certified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suitable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managers,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engineers,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other </a:t>
            </a:r>
            <a:r>
              <a:rPr dirty="0" sz="1200">
                <a:latin typeface="Calibri"/>
                <a:cs typeface="Calibri"/>
              </a:rPr>
              <a:t>professionals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involved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design,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development,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management systems.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Pre-requisites</a:t>
            </a:r>
            <a:endParaRPr sz="1600">
              <a:latin typeface="Calibri"/>
              <a:cs typeface="Calibri"/>
            </a:endParaRPr>
          </a:p>
          <a:p>
            <a:pPr marL="12700" marR="28575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mandatory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pre-requisites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22000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However,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recommended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should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understanding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0">
                <a:latin typeface="Calibri"/>
                <a:cs typeface="Calibri"/>
              </a:rPr>
              <a:t> 22000 </a:t>
            </a:r>
            <a:r>
              <a:rPr dirty="0" sz="1200">
                <a:latin typeface="Calibri"/>
                <a:cs typeface="Calibri"/>
              </a:rPr>
              <a:t>standard,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some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expertise.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sz="1600" b="1">
                <a:latin typeface="Calibri"/>
                <a:cs typeface="Calibri"/>
              </a:rPr>
              <a:t>How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to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Attend?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4333"/>
            <a:ext cx="5722620" cy="296799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ways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attend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22000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 auditor course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 attend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classroom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setting,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attend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online.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There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different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providers,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research </a:t>
            </a:r>
            <a:r>
              <a:rPr dirty="0" sz="1200" spc="-10">
                <a:latin typeface="Calibri"/>
                <a:cs typeface="Calibri"/>
              </a:rPr>
              <a:t>before </a:t>
            </a:r>
            <a:r>
              <a:rPr dirty="0" sz="1200">
                <a:latin typeface="Calibri"/>
                <a:cs typeface="Calibri"/>
              </a:rPr>
              <a:t>selecting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program.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Conclusion</a:t>
            </a:r>
            <a:endParaRPr sz="1600">
              <a:latin typeface="Calibri"/>
              <a:cs typeface="Calibri"/>
            </a:endParaRPr>
          </a:p>
          <a:p>
            <a:pPr marL="12700" marR="17145">
              <a:lnSpc>
                <a:spcPct val="101800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22000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because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enables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ensure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22000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knowledge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necessary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perform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lead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against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22000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suitable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quality </a:t>
            </a:r>
            <a:r>
              <a:rPr dirty="0" sz="1200">
                <a:latin typeface="Calibri"/>
                <a:cs typeface="Calibri"/>
              </a:rPr>
              <a:t>managers,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engineers,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other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professionals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involved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design,</a:t>
            </a:r>
            <a:r>
              <a:rPr dirty="0" sz="1200" spc="-10">
                <a:latin typeface="Calibri"/>
                <a:cs typeface="Calibri"/>
              </a:rPr>
              <a:t> development,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 many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ways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attend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training </a:t>
            </a:r>
            <a:r>
              <a:rPr dirty="0" sz="1200">
                <a:latin typeface="Calibri"/>
                <a:cs typeface="Calibri"/>
              </a:rPr>
              <a:t>program,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research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before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selecting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program.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u="sng" sz="11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iso</a:t>
            </a:r>
            <a:r>
              <a:rPr dirty="0" u="sng" sz="1100" spc="-2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22000</a:t>
            </a:r>
            <a:r>
              <a:rPr dirty="0" u="sng" sz="1100" spc="-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training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2024-05-17T05:10:08Z</dcterms:created>
  <dcterms:modified xsi:type="dcterms:W3CDTF">2024-05-17T05:10:08Z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2024-03-21T00:00:00Z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2024-05-17T00:00:00Z</vt:filetime>
  </property>
  <property fmtid="{D5CDD505-2E9C-101B-9397-08002B2CF9AE}" pid="5" name="Producer">
    <vt:lpwstr>Microsoft® Word 2016</vt:lpwstr>
  </property>
</Properties>
</file>