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7772400" cy="10058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6718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79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5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5"/>
            <a:ext cx="6995159" cy="16093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59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7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10" y="1174361"/>
            <a:ext cx="230060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15" dirty="0">
                <a:latin typeface="Calibri"/>
                <a:cs typeface="Calibri"/>
              </a:rPr>
              <a:t>H</a:t>
            </a:r>
            <a:r>
              <a:rPr sz="2200" b="1" spc="-45" dirty="0">
                <a:latin typeface="Calibri"/>
                <a:cs typeface="Calibri"/>
              </a:rPr>
              <a:t>A</a:t>
            </a:r>
            <a:r>
              <a:rPr sz="2200" b="1" spc="-15" dirty="0">
                <a:latin typeface="Calibri"/>
                <a:cs typeface="Calibri"/>
              </a:rPr>
              <a:t>CCP</a:t>
            </a:r>
            <a:r>
              <a:rPr sz="2200" b="1" spc="10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Ce</a:t>
            </a:r>
            <a:r>
              <a:rPr sz="2200" b="1" spc="-5" dirty="0">
                <a:latin typeface="Calibri"/>
                <a:cs typeface="Calibri"/>
              </a:rPr>
              <a:t>r</a:t>
            </a:r>
            <a:r>
              <a:rPr sz="2200" b="1" spc="-10" dirty="0">
                <a:latin typeface="Calibri"/>
                <a:cs typeface="Calibri"/>
              </a:rPr>
              <a:t>ti</a:t>
            </a:r>
            <a:r>
              <a:rPr sz="2200" b="1" spc="-5" dirty="0">
                <a:latin typeface="Calibri"/>
                <a:cs typeface="Calibri"/>
              </a:rPr>
              <a:t>f</a:t>
            </a:r>
            <a:r>
              <a:rPr sz="2200" b="1" spc="-10" dirty="0">
                <a:latin typeface="Calibri"/>
                <a:cs typeface="Calibri"/>
              </a:rPr>
              <a:t>ic</a:t>
            </a:r>
            <a:r>
              <a:rPr sz="2200" b="1" spc="-55" dirty="0">
                <a:latin typeface="Calibri"/>
                <a:cs typeface="Calibri"/>
              </a:rPr>
              <a:t>a</a:t>
            </a:r>
            <a:r>
              <a:rPr sz="2200" b="1" spc="-10" dirty="0">
                <a:latin typeface="Calibri"/>
                <a:cs typeface="Calibri"/>
              </a:rPr>
              <a:t>tion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10" y="2188584"/>
            <a:ext cx="5963285" cy="6677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latin typeface="Calibri"/>
                <a:cs typeface="Calibri"/>
              </a:rPr>
              <a:t>Def</a:t>
            </a:r>
            <a:r>
              <a:rPr sz="1600" b="1" dirty="0">
                <a:latin typeface="Calibri"/>
                <a:cs typeface="Calibri"/>
              </a:rPr>
              <a:t>i</a:t>
            </a:r>
            <a:r>
              <a:rPr sz="1600" b="1" spc="-15" dirty="0">
                <a:latin typeface="Calibri"/>
                <a:cs typeface="Calibri"/>
              </a:rPr>
              <a:t>n</a:t>
            </a:r>
            <a:r>
              <a:rPr sz="1600" b="1" spc="-10" dirty="0">
                <a:latin typeface="Calibri"/>
                <a:cs typeface="Calibri"/>
              </a:rPr>
              <a:t>ing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H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15" dirty="0">
                <a:latin typeface="Calibri"/>
                <a:cs typeface="Calibri"/>
              </a:rPr>
              <a:t>C</a:t>
            </a:r>
            <a:r>
              <a:rPr sz="1600" b="1" spc="-20" dirty="0">
                <a:latin typeface="Calibri"/>
                <a:cs typeface="Calibri"/>
              </a:rPr>
              <a:t>C</a:t>
            </a:r>
            <a:r>
              <a:rPr sz="1600" b="1" spc="-10" dirty="0">
                <a:latin typeface="Calibri"/>
                <a:cs typeface="Calibri"/>
              </a:rPr>
              <a:t>P</a:t>
            </a:r>
            <a:endParaRPr sz="1600">
              <a:latin typeface="Calibri"/>
              <a:cs typeface="Calibri"/>
            </a:endParaRPr>
          </a:p>
          <a:p>
            <a:pPr marL="12700" marR="63500">
              <a:lnSpc>
                <a:spcPct val="109800"/>
              </a:lnSpc>
              <a:spcBef>
                <a:spcPts val="855"/>
              </a:spcBef>
            </a:pPr>
            <a:r>
              <a:rPr sz="1200" spc="-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Cert</a:t>
            </a:r>
            <a:r>
              <a:rPr sz="1200" dirty="0">
                <a:latin typeface="Calibri"/>
                <a:cs typeface="Calibri"/>
              </a:rPr>
              <a:t>ifi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sy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em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at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he</a:t>
            </a:r>
            <a:r>
              <a:rPr sz="1200" spc="-10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ps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id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reve</a:t>
            </a:r>
            <a:r>
              <a:rPr sz="1200" spc="-2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ha</a:t>
            </a:r>
            <a:r>
              <a:rPr sz="1200" spc="-5" dirty="0">
                <a:latin typeface="Calibri"/>
                <a:cs typeface="Calibri"/>
              </a:rPr>
              <a:t>z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Th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Cert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fi</a:t>
            </a:r>
            <a:r>
              <a:rPr sz="1200" spc="-10" dirty="0">
                <a:latin typeface="Calibri"/>
                <a:cs typeface="Calibri"/>
              </a:rPr>
              <a:t>cat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rocess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nvo</a:t>
            </a:r>
            <a:r>
              <a:rPr sz="1200" spc="-5" dirty="0">
                <a:latin typeface="Calibri"/>
                <a:cs typeface="Calibri"/>
              </a:rPr>
              <a:t>l</a:t>
            </a:r>
            <a:r>
              <a:rPr sz="1200" spc="-10" dirty="0">
                <a:latin typeface="Calibri"/>
                <a:cs typeface="Calibri"/>
              </a:rPr>
              <a:t>ves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1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ify</a:t>
            </a:r>
            <a:r>
              <a:rPr sz="1200" spc="-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fe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ha</a:t>
            </a:r>
            <a:r>
              <a:rPr sz="1200" spc="5" dirty="0">
                <a:latin typeface="Calibri"/>
                <a:cs typeface="Calibri"/>
              </a:rPr>
              <a:t>z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ds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pu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ps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spc="-10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eli</a:t>
            </a:r>
            <a:r>
              <a:rPr sz="1200" spc="-10" dirty="0">
                <a:latin typeface="Calibri"/>
                <a:cs typeface="Calibri"/>
              </a:rPr>
              <a:t>m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ate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os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ha</a:t>
            </a:r>
            <a:r>
              <a:rPr sz="1200" spc="5" dirty="0">
                <a:latin typeface="Calibri"/>
                <a:cs typeface="Calibri"/>
              </a:rPr>
              <a:t>z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5" dirty="0">
                <a:latin typeface="Calibri"/>
                <a:cs typeface="Calibri"/>
              </a:rPr>
              <a:t>s.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esses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-25" dirty="0">
                <a:latin typeface="Calibri"/>
                <a:cs typeface="Calibri"/>
              </a:rPr>
              <a:t>v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ai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ifi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d</a:t>
            </a:r>
            <a:r>
              <a:rPr sz="1200" spc="-10" dirty="0">
                <a:latin typeface="Calibri"/>
                <a:cs typeface="Calibri"/>
              </a:rPr>
              <a:t>em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ra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mit</a:t>
            </a:r>
            <a:r>
              <a:rPr sz="1200" spc="-10" dirty="0">
                <a:latin typeface="Calibri"/>
                <a:cs typeface="Calibri"/>
              </a:rPr>
              <a:t>m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b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ro</a:t>
            </a:r>
            <a:r>
              <a:rPr sz="1200" dirty="0">
                <a:latin typeface="Calibri"/>
                <a:cs typeface="Calibri"/>
              </a:rPr>
              <a:t>vi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omer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libri"/>
                <a:cs typeface="Calibri"/>
              </a:rPr>
              <a:t>w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assu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ces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at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hei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fe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00" b="1" spc="-15" dirty="0">
                <a:latin typeface="Calibri"/>
                <a:cs typeface="Calibri"/>
              </a:rPr>
              <a:t>I</a:t>
            </a:r>
            <a:r>
              <a:rPr sz="1600" b="1" spc="-10" dirty="0">
                <a:latin typeface="Calibri"/>
                <a:cs typeface="Calibri"/>
              </a:rPr>
              <a:t>m</a:t>
            </a:r>
            <a:r>
              <a:rPr sz="1600" b="1" spc="-15" dirty="0">
                <a:latin typeface="Calibri"/>
                <a:cs typeface="Calibri"/>
              </a:rPr>
              <a:t>p</a:t>
            </a:r>
            <a:r>
              <a:rPr sz="1600" b="1" spc="-10" dirty="0">
                <a:latin typeface="Calibri"/>
                <a:cs typeface="Calibri"/>
              </a:rPr>
              <a:t>o</a:t>
            </a:r>
            <a:r>
              <a:rPr sz="1600" b="1" spc="-15" dirty="0">
                <a:latin typeface="Calibri"/>
                <a:cs typeface="Calibri"/>
              </a:rPr>
              <a:t>rtan</a:t>
            </a:r>
            <a:r>
              <a:rPr sz="1600" b="1" spc="-10" dirty="0">
                <a:latin typeface="Calibri"/>
                <a:cs typeface="Calibri"/>
              </a:rPr>
              <a:t>ce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9800"/>
              </a:lnSpc>
              <a:spcBef>
                <a:spcPts val="855"/>
              </a:spcBef>
            </a:pPr>
            <a:r>
              <a:rPr sz="1200" spc="-5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prio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5" dirty="0">
                <a:latin typeface="Calibri"/>
                <a:cs typeface="Calibri"/>
              </a:rPr>
              <a:t>esses,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Cert</a:t>
            </a:r>
            <a:r>
              <a:rPr sz="1200" dirty="0">
                <a:latin typeface="Calibri"/>
                <a:cs typeface="Calibri"/>
              </a:rPr>
              <a:t>ifi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libri"/>
                <a:cs typeface="Calibri"/>
              </a:rPr>
              <a:t>w</a:t>
            </a:r>
            <a:r>
              <a:rPr sz="1200" spc="-10" dirty="0">
                <a:latin typeface="Calibri"/>
                <a:cs typeface="Calibri"/>
              </a:rPr>
              <a:t>ay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10" dirty="0">
                <a:latin typeface="Calibri"/>
                <a:cs typeface="Calibri"/>
              </a:rPr>
              <a:t>em</a:t>
            </a:r>
            <a:r>
              <a:rPr sz="1200" spc="-2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mm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ment.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ob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ai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ifi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bu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nesses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w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the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er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ta</a:t>
            </a:r>
            <a:r>
              <a:rPr sz="1200" spc="-15" dirty="0">
                <a:latin typeface="Calibri"/>
                <a:cs typeface="Calibri"/>
              </a:rPr>
              <a:t>k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ser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are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ever</a:t>
            </a:r>
            <a:r>
              <a:rPr sz="1200" spc="-30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oss</a:t>
            </a:r>
            <a:r>
              <a:rPr sz="1200" spc="-10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bl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hei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e.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ifi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he</a:t>
            </a:r>
            <a:r>
              <a:rPr sz="1200" spc="-10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bu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nesses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ve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mo</a:t>
            </a:r>
            <a:r>
              <a:rPr sz="1200" spc="-10" dirty="0">
                <a:latin typeface="Calibri"/>
                <a:cs typeface="Calibri"/>
              </a:rPr>
              <a:t>ney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1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ri</a:t>
            </a:r>
            <a:r>
              <a:rPr sz="1200" spc="-10" dirty="0">
                <a:latin typeface="Calibri"/>
                <a:cs typeface="Calibri"/>
              </a:rPr>
              <a:t>sk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fo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5" dirty="0">
                <a:latin typeface="Calibri"/>
                <a:cs typeface="Calibri"/>
              </a:rPr>
              <a:t>or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illn</a:t>
            </a:r>
            <a:r>
              <a:rPr sz="1200" spc="-10" dirty="0">
                <a:latin typeface="Calibri"/>
                <a:cs typeface="Calibri"/>
              </a:rPr>
              <a:t>ess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rea</a:t>
            </a:r>
            <a:r>
              <a:rPr sz="1200" spc="-15" dirty="0">
                <a:latin typeface="Calibri"/>
                <a:cs typeface="Calibri"/>
              </a:rPr>
              <a:t>k</a:t>
            </a:r>
            <a:r>
              <a:rPr sz="1200" spc="-5" dirty="0">
                <a:latin typeface="Calibri"/>
                <a:cs typeface="Calibri"/>
              </a:rPr>
              <a:t>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1600" b="1" spc="-10" dirty="0">
                <a:latin typeface="Calibri"/>
                <a:cs typeface="Calibri"/>
              </a:rPr>
              <a:t>Be</a:t>
            </a:r>
            <a:r>
              <a:rPr sz="1600" b="1" spc="-15" dirty="0">
                <a:latin typeface="Calibri"/>
                <a:cs typeface="Calibri"/>
              </a:rPr>
              <a:t>nefits</a:t>
            </a:r>
            <a:endParaRPr sz="1600">
              <a:latin typeface="Calibri"/>
              <a:cs typeface="Calibri"/>
            </a:endParaRPr>
          </a:p>
          <a:p>
            <a:pPr marL="469265" marR="388620" indent="-227965">
              <a:lnSpc>
                <a:spcPct val="109200"/>
              </a:lnSpc>
              <a:spcBef>
                <a:spcPts val="880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5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proves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at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m</a:t>
            </a:r>
            <a:r>
              <a:rPr sz="1200" spc="-2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agem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sy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tem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eff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ve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mplia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libri"/>
                <a:cs typeface="Calibri"/>
              </a:rPr>
              <a:t>w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dirty="0">
                <a:latin typeface="Calibri"/>
                <a:cs typeface="Calibri"/>
              </a:rPr>
              <a:t>g</a:t>
            </a:r>
            <a:r>
              <a:rPr sz="1200" spc="15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s.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944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Calibri"/>
                <a:cs typeface="Calibri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mon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tra</a:t>
            </a:r>
            <a:r>
              <a:rPr sz="1200" spc="-10" dirty="0">
                <a:latin typeface="Calibri"/>
                <a:cs typeface="Calibri"/>
              </a:rPr>
              <a:t>tes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at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you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ave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mm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tment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pro</a:t>
            </a:r>
            <a:r>
              <a:rPr sz="1200" dirty="0">
                <a:latin typeface="Calibri"/>
                <a:cs typeface="Calibri"/>
              </a:rPr>
              <a:t>vidin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5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to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ers.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935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Calibri"/>
                <a:cs typeface="Calibri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he</a:t>
            </a:r>
            <a:r>
              <a:rPr sz="1200" spc="-10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you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ri</a:t>
            </a:r>
            <a:r>
              <a:rPr sz="1200" spc="-10" dirty="0">
                <a:latin typeface="Calibri"/>
                <a:cs typeface="Calibri"/>
              </a:rPr>
              <a:t>sk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fo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5" dirty="0">
                <a:latin typeface="Calibri"/>
                <a:cs typeface="Calibri"/>
              </a:rPr>
              <a:t>or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rea</a:t>
            </a:r>
            <a:r>
              <a:rPr sz="1200" spc="-15" dirty="0">
                <a:latin typeface="Calibri"/>
                <a:cs typeface="Calibri"/>
              </a:rPr>
              <a:t>k</a:t>
            </a:r>
            <a:r>
              <a:rPr sz="1200" spc="-5" dirty="0">
                <a:latin typeface="Calibri"/>
                <a:cs typeface="Calibri"/>
              </a:rPr>
              <a:t>s.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944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Calibri"/>
                <a:cs typeface="Calibri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rove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you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spc="-5" dirty="0">
                <a:latin typeface="Calibri"/>
                <a:cs typeface="Calibri"/>
              </a:rPr>
              <a:t>ot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li</a:t>
            </a:r>
            <a:r>
              <a:rPr sz="1200" spc="-10" dirty="0">
                <a:latin typeface="Calibri"/>
                <a:cs typeface="Calibri"/>
              </a:rPr>
              <a:t>ne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spc="-10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os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oduc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ecal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spc="-5" dirty="0">
                <a:latin typeface="Calibri"/>
                <a:cs typeface="Calibri"/>
              </a:rPr>
              <a:t>s.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935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Calibri"/>
                <a:cs typeface="Calibri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mon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tra</a:t>
            </a:r>
            <a:r>
              <a:rPr sz="1200" spc="-10" dirty="0">
                <a:latin typeface="Calibri"/>
                <a:cs typeface="Calibri"/>
              </a:rPr>
              <a:t>tes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at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you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res</a:t>
            </a:r>
            <a:r>
              <a:rPr sz="1200" spc="-10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bl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Calibri"/>
                <a:cs typeface="Calibri"/>
              </a:rPr>
              <a:t>m</a:t>
            </a:r>
            <a:r>
              <a:rPr sz="1200" spc="-10" dirty="0">
                <a:latin typeface="Calibri"/>
                <a:cs typeface="Calibri"/>
              </a:rPr>
              <a:t>ember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ry.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935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Calibri"/>
                <a:cs typeface="Calibri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dirty="0">
                <a:latin typeface="Calibri"/>
                <a:cs typeface="Calibri"/>
              </a:rPr>
              <a:t>ni</a:t>
            </a:r>
            <a:r>
              <a:rPr sz="1200" spc="-10" dirty="0">
                <a:latin typeface="Calibri"/>
                <a:cs typeface="Calibri"/>
              </a:rPr>
              <a:t>zed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libri"/>
                <a:cs typeface="Calibri"/>
              </a:rPr>
              <a:t>w</a:t>
            </a:r>
            <a:r>
              <a:rPr sz="1200" spc="-15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0" dirty="0">
                <a:latin typeface="Calibri"/>
                <a:cs typeface="Calibri"/>
              </a:rPr>
              <a:t>w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valu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bl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asset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5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fo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iness.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00" b="1" spc="-15" dirty="0">
                <a:latin typeface="Calibri"/>
                <a:cs typeface="Calibri"/>
              </a:rPr>
              <a:t>Wh</a:t>
            </a:r>
            <a:r>
              <a:rPr sz="1600" b="1" spc="-5" dirty="0">
                <a:latin typeface="Calibri"/>
                <a:cs typeface="Calibri"/>
              </a:rPr>
              <a:t>ic</a:t>
            </a:r>
            <a:r>
              <a:rPr sz="1600" b="1" spc="-10" dirty="0">
                <a:latin typeface="Calibri"/>
                <a:cs typeface="Calibri"/>
              </a:rPr>
              <a:t>h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Org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15" dirty="0">
                <a:latin typeface="Calibri"/>
                <a:cs typeface="Calibri"/>
              </a:rPr>
              <a:t>n</a:t>
            </a:r>
            <a:r>
              <a:rPr sz="1600" b="1" spc="-10" dirty="0">
                <a:latin typeface="Calibri"/>
                <a:cs typeface="Calibri"/>
              </a:rPr>
              <a:t>izatio</a:t>
            </a:r>
            <a:r>
              <a:rPr sz="1600" b="1" spc="-15" dirty="0">
                <a:latin typeface="Calibri"/>
                <a:cs typeface="Calibri"/>
              </a:rPr>
              <a:t>n</a:t>
            </a:r>
            <a:r>
              <a:rPr sz="1600" b="1" spc="-10" dirty="0">
                <a:latin typeface="Calibri"/>
                <a:cs typeface="Calibri"/>
              </a:rPr>
              <a:t>s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C</a:t>
            </a:r>
            <a:r>
              <a:rPr sz="1600" b="1" spc="0" dirty="0">
                <a:latin typeface="Calibri"/>
                <a:cs typeface="Calibri"/>
              </a:rPr>
              <a:t>a</a:t>
            </a:r>
            <a:r>
              <a:rPr sz="1600" b="1" spc="-10" dirty="0">
                <a:latin typeface="Calibri"/>
                <a:cs typeface="Calibri"/>
              </a:rPr>
              <a:t>n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A</a:t>
            </a:r>
            <a:r>
              <a:rPr sz="1600" b="1" dirty="0">
                <a:latin typeface="Calibri"/>
                <a:cs typeface="Calibri"/>
              </a:rPr>
              <a:t>p</a:t>
            </a:r>
            <a:r>
              <a:rPr sz="1600" b="1" spc="-15" dirty="0">
                <a:latin typeface="Calibri"/>
                <a:cs typeface="Calibri"/>
              </a:rPr>
              <a:t>p</a:t>
            </a:r>
            <a:r>
              <a:rPr sz="1600" b="1" spc="-10" dirty="0">
                <a:latin typeface="Calibri"/>
                <a:cs typeface="Calibri"/>
              </a:rPr>
              <a:t>ly?</a:t>
            </a:r>
            <a:endParaRPr sz="1600">
              <a:latin typeface="Calibri"/>
              <a:cs typeface="Calibri"/>
            </a:endParaRPr>
          </a:p>
          <a:p>
            <a:pPr marL="12700" marR="191135">
              <a:lnSpc>
                <a:spcPct val="110000"/>
              </a:lnSpc>
              <a:spcBef>
                <a:spcPts val="855"/>
              </a:spcBef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ess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uf</a:t>
            </a:r>
            <a:r>
              <a:rPr sz="1200" spc="-5" dirty="0">
                <a:latin typeface="Calibri"/>
                <a:cs typeface="Calibri"/>
              </a:rPr>
              <a:t>act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spc="-10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roc</a:t>
            </a:r>
            <a:r>
              <a:rPr sz="1200" spc="-5" dirty="0">
                <a:latin typeface="Calibri"/>
                <a:cs typeface="Calibri"/>
              </a:rPr>
              <a:t>esses,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se</a:t>
            </a:r>
            <a:r>
              <a:rPr sz="1200" dirty="0">
                <a:latin typeface="Calibri"/>
                <a:cs typeface="Calibri"/>
              </a:rPr>
              <a:t>ll</a:t>
            </a:r>
            <a:r>
              <a:rPr sz="1200" spc="-10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di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ri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10" dirty="0">
                <a:latin typeface="Calibri"/>
                <a:cs typeface="Calibri"/>
              </a:rPr>
              <a:t>uc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ppl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5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Cer</a:t>
            </a:r>
            <a:r>
              <a:rPr sz="1200" dirty="0">
                <a:latin typeface="Calibri"/>
                <a:cs typeface="Calibri"/>
              </a:rPr>
              <a:t>tifi</a:t>
            </a:r>
            <a:r>
              <a:rPr sz="1200" spc="-10" dirty="0">
                <a:latin typeface="Calibri"/>
                <a:cs typeface="Calibri"/>
              </a:rPr>
              <a:t>cat</a:t>
            </a:r>
            <a:r>
              <a:rPr sz="1200" dirty="0">
                <a:latin typeface="Calibri"/>
                <a:cs typeface="Calibri"/>
              </a:rPr>
              <a:t>e.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lud</a:t>
            </a:r>
            <a:r>
              <a:rPr sz="1200" spc="-10" dirty="0">
                <a:latin typeface="Calibri"/>
                <a:cs typeface="Calibri"/>
              </a:rPr>
              <a:t>es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935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sz="1200" spc="-10" dirty="0">
                <a:latin typeface="Calibri"/>
                <a:cs typeface="Calibri"/>
              </a:rPr>
              <a:t>Restau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944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roc</a:t>
            </a:r>
            <a:r>
              <a:rPr sz="1200" dirty="0">
                <a:latin typeface="Calibri"/>
                <a:cs typeface="Calibri"/>
              </a:rPr>
              <a:t>esso</a:t>
            </a:r>
            <a:r>
              <a:rPr sz="1200" spc="-5" dirty="0">
                <a:latin typeface="Calibri"/>
                <a:cs typeface="Calibri"/>
              </a:rPr>
              <a:t>rs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5" y="930902"/>
            <a:ext cx="5892800" cy="4537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265" indent="-227965">
              <a:lnSpc>
                <a:spcPct val="100000"/>
              </a:lnSpc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di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tr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rs.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1600" b="1" spc="-10" dirty="0">
                <a:latin typeface="Calibri"/>
                <a:cs typeface="Calibri"/>
              </a:rPr>
              <a:t>H</a:t>
            </a:r>
            <a:r>
              <a:rPr sz="1600" b="1" spc="-5" dirty="0">
                <a:latin typeface="Calibri"/>
                <a:cs typeface="Calibri"/>
              </a:rPr>
              <a:t>o</a:t>
            </a:r>
            <a:r>
              <a:rPr sz="1600" b="1" spc="-15" dirty="0">
                <a:latin typeface="Calibri"/>
                <a:cs typeface="Calibri"/>
              </a:rPr>
              <a:t>w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to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G</a:t>
            </a:r>
            <a:r>
              <a:rPr sz="1600" b="1" spc="-10" dirty="0">
                <a:latin typeface="Calibri"/>
                <a:cs typeface="Calibri"/>
              </a:rPr>
              <a:t>et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HA</a:t>
            </a:r>
            <a:r>
              <a:rPr sz="1600" b="1" spc="-5" dirty="0">
                <a:latin typeface="Calibri"/>
                <a:cs typeface="Calibri"/>
              </a:rPr>
              <a:t>CC</a:t>
            </a:r>
            <a:r>
              <a:rPr sz="1600" b="1" spc="-10" dirty="0">
                <a:latin typeface="Calibri"/>
                <a:cs typeface="Calibri"/>
              </a:rPr>
              <a:t>P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Cert</a:t>
            </a:r>
            <a:r>
              <a:rPr sz="1600" b="1" spc="-5" dirty="0">
                <a:latin typeface="Calibri"/>
                <a:cs typeface="Calibri"/>
              </a:rPr>
              <a:t>ifi</a:t>
            </a:r>
            <a:r>
              <a:rPr sz="1600" b="1" dirty="0">
                <a:latin typeface="Calibri"/>
                <a:cs typeface="Calibri"/>
              </a:rPr>
              <a:t>e</a:t>
            </a:r>
            <a:r>
              <a:rPr sz="1600" b="1" spc="-15" dirty="0">
                <a:latin typeface="Calibri"/>
                <a:cs typeface="Calibri"/>
              </a:rPr>
              <a:t>d</a:t>
            </a:r>
            <a:r>
              <a:rPr sz="1600" b="1" spc="-10" dirty="0">
                <a:latin typeface="Calibri"/>
                <a:cs typeface="Calibri"/>
              </a:rPr>
              <a:t>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9800"/>
              </a:lnSpc>
              <a:spcBef>
                <a:spcPts val="869"/>
              </a:spcBef>
            </a:pP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Cert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e,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nesses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fi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im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spc="-10" dirty="0">
                <a:latin typeface="Calibri"/>
                <a:cs typeface="Calibri"/>
              </a:rPr>
              <a:t>em</a:t>
            </a:r>
            <a:r>
              <a:rPr sz="1200" spc="-5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at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me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em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-25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spc="-10" dirty="0">
                <a:latin typeface="Calibri"/>
                <a:cs typeface="Calibri"/>
              </a:rPr>
              <a:t>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dar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pl</a:t>
            </a:r>
            <a:r>
              <a:rPr sz="1200" spc="-5" dirty="0">
                <a:latin typeface="Calibri"/>
                <a:cs typeface="Calibri"/>
              </a:rPr>
              <a:t>ace,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pl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15" dirty="0">
                <a:latin typeface="Calibri"/>
                <a:cs typeface="Calibri"/>
              </a:rPr>
              <a:t>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ert</a:t>
            </a:r>
            <a:r>
              <a:rPr sz="1200" dirty="0">
                <a:latin typeface="Calibri"/>
                <a:cs typeface="Calibri"/>
              </a:rPr>
              <a:t>ifi</a:t>
            </a:r>
            <a:r>
              <a:rPr sz="1200" spc="-10" dirty="0">
                <a:latin typeface="Calibri"/>
                <a:cs typeface="Calibri"/>
              </a:rPr>
              <a:t>cat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ro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ac</a:t>
            </a:r>
            <a:r>
              <a:rPr sz="1200" spc="-15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dirty="0">
                <a:latin typeface="Calibri"/>
                <a:cs typeface="Calibri"/>
              </a:rPr>
              <a:t>di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hi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2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-</a:t>
            </a:r>
            <a:r>
              <a:rPr sz="1200" spc="-10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ar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or</a:t>
            </a:r>
            <a:r>
              <a:rPr sz="1200" dirty="0">
                <a:latin typeface="Calibri"/>
                <a:cs typeface="Calibri"/>
              </a:rPr>
              <a:t>ganiz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5" dirty="0">
                <a:latin typeface="Calibri"/>
                <a:cs typeface="Calibri"/>
              </a:rPr>
              <a:t>h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m</a:t>
            </a:r>
            <a:r>
              <a:rPr sz="1200" spc="-2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rga</a:t>
            </a:r>
            <a:r>
              <a:rPr sz="1200" spc="-2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iz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at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ifi</a:t>
            </a:r>
            <a:r>
              <a:rPr sz="1200" spc="-10" dirty="0">
                <a:latin typeface="Calibri"/>
                <a:cs typeface="Calibri"/>
              </a:rPr>
              <a:t>cat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esses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do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ei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spc="-15" dirty="0">
                <a:latin typeface="Calibri"/>
                <a:cs typeface="Calibri"/>
              </a:rPr>
              <a:t>sea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on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spc="-5" dirty="0">
                <a:latin typeface="Calibri"/>
                <a:cs typeface="Calibri"/>
              </a:rPr>
              <a:t>est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Calibri"/>
                <a:cs typeface="Calibri"/>
              </a:rPr>
              <a:t>m</a:t>
            </a:r>
            <a:r>
              <a:rPr sz="1200" spc="-10" dirty="0">
                <a:latin typeface="Calibri"/>
                <a:cs typeface="Calibri"/>
              </a:rPr>
              <a:t>eet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hei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ee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5" dirty="0">
                <a:latin typeface="Calibri"/>
                <a:cs typeface="Calibri"/>
              </a:rPr>
              <a:t>s.</a:t>
            </a:r>
            <a:endParaRPr sz="1200">
              <a:latin typeface="Calibri"/>
              <a:cs typeface="Calibri"/>
            </a:endParaRPr>
          </a:p>
          <a:p>
            <a:pPr marL="12700" marR="102870">
              <a:lnSpc>
                <a:spcPct val="109800"/>
              </a:lnSpc>
              <a:spcBef>
                <a:spcPts val="795"/>
              </a:spcBef>
            </a:pP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5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process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goro</a:t>
            </a:r>
            <a:r>
              <a:rPr sz="1200" dirty="0">
                <a:latin typeface="Calibri"/>
                <a:cs typeface="Calibri"/>
              </a:rPr>
              <a:t>us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nvo</a:t>
            </a:r>
            <a:r>
              <a:rPr sz="1200" spc="-5" dirty="0">
                <a:latin typeface="Calibri"/>
                <a:cs typeface="Calibri"/>
              </a:rPr>
              <a:t>l</a:t>
            </a:r>
            <a:r>
              <a:rPr sz="1200" spc="-10" dirty="0">
                <a:latin typeface="Calibri"/>
                <a:cs typeface="Calibri"/>
              </a:rPr>
              <a:t>ves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ail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eva</a:t>
            </a:r>
            <a:r>
              <a:rPr sz="1200" spc="-20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es</a:t>
            </a:r>
            <a:r>
              <a:rPr sz="1200" spc="20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’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sy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tem.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if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w</a:t>
            </a:r>
            <a:r>
              <a:rPr sz="1200" dirty="0">
                <a:latin typeface="Calibri"/>
                <a:cs typeface="Calibri"/>
              </a:rPr>
              <a:t>ill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dirty="0">
                <a:latin typeface="Calibri"/>
                <a:cs typeface="Calibri"/>
              </a:rPr>
              <a:t>vi</a:t>
            </a:r>
            <a:r>
              <a:rPr sz="1200" spc="-10" dirty="0">
                <a:latin typeface="Calibri"/>
                <a:cs typeface="Calibri"/>
              </a:rPr>
              <a:t>ew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Pl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er</a:t>
            </a:r>
            <a:r>
              <a:rPr sz="1200" dirty="0">
                <a:latin typeface="Calibri"/>
                <a:cs typeface="Calibri"/>
              </a:rPr>
              <a:t>vi</a:t>
            </a:r>
            <a:r>
              <a:rPr sz="1200" spc="-25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w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em</a:t>
            </a:r>
            <a:r>
              <a:rPr sz="1200" spc="-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spc="-15" dirty="0">
                <a:latin typeface="Calibri"/>
                <a:cs typeface="Calibri"/>
              </a:rPr>
              <a:t>oye</a:t>
            </a:r>
            <a:r>
              <a:rPr sz="1200" spc="-5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acili</a:t>
            </a:r>
            <a:r>
              <a:rPr sz="1200" spc="-5" dirty="0">
                <a:latin typeface="Calibri"/>
                <a:cs typeface="Calibri"/>
              </a:rPr>
              <a:t>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ect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ess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asses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eval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libri"/>
                <a:cs typeface="Calibri"/>
              </a:rPr>
              <a:t>w</a:t>
            </a:r>
            <a:r>
              <a:rPr sz="1200" dirty="0">
                <a:latin typeface="Calibri"/>
                <a:cs typeface="Calibri"/>
              </a:rPr>
              <a:t>ill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w</a:t>
            </a:r>
            <a:r>
              <a:rPr sz="1200" dirty="0">
                <a:latin typeface="Calibri"/>
                <a:cs typeface="Calibri"/>
              </a:rPr>
              <a:t>ar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10" dirty="0">
                <a:latin typeface="Calibri"/>
                <a:cs typeface="Calibri"/>
              </a:rPr>
              <a:t>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er</a:t>
            </a:r>
            <a:r>
              <a:rPr sz="1200" dirty="0">
                <a:latin typeface="Calibri"/>
                <a:cs typeface="Calibri"/>
              </a:rPr>
              <a:t>tifi</a:t>
            </a:r>
            <a:r>
              <a:rPr sz="1200" spc="-10" dirty="0">
                <a:latin typeface="Calibri"/>
                <a:cs typeface="Calibri"/>
              </a:rPr>
              <a:t>cat</a:t>
            </a:r>
            <a:r>
              <a:rPr sz="1200" dirty="0">
                <a:latin typeface="Calibri"/>
                <a:cs typeface="Calibri"/>
              </a:rPr>
              <a:t>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00" b="1" spc="-15" dirty="0">
                <a:latin typeface="Calibri"/>
                <a:cs typeface="Calibri"/>
              </a:rPr>
              <a:t>Conclusi</a:t>
            </a:r>
            <a:r>
              <a:rPr sz="1600" b="1" dirty="0">
                <a:latin typeface="Calibri"/>
                <a:cs typeface="Calibri"/>
              </a:rPr>
              <a:t>o</a:t>
            </a:r>
            <a:r>
              <a:rPr sz="1600" b="1" spc="-10" dirty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12700" marR="14604">
              <a:lnSpc>
                <a:spcPct val="109800"/>
              </a:lnSpc>
              <a:spcBef>
                <a:spcPts val="855"/>
              </a:spcBef>
            </a:pPr>
            <a:r>
              <a:rPr sz="1200" spc="-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Cert</a:t>
            </a:r>
            <a:r>
              <a:rPr sz="1200" dirty="0">
                <a:latin typeface="Calibri"/>
                <a:cs typeface="Calibri"/>
              </a:rPr>
              <a:t>ifi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sy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em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nesses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if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rev</a:t>
            </a:r>
            <a:r>
              <a:rPr sz="1200" spc="-25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od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ha</a:t>
            </a:r>
            <a:r>
              <a:rPr sz="1200" spc="5" dirty="0">
                <a:latin typeface="Calibri"/>
                <a:cs typeface="Calibri"/>
              </a:rPr>
              <a:t>z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ert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fi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roc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fi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t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ri</a:t>
            </a:r>
            <a:r>
              <a:rPr sz="1200" spc="-10" dirty="0">
                <a:latin typeface="Calibri"/>
                <a:cs typeface="Calibri"/>
              </a:rPr>
              <a:t>sk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pu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oced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re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spc="-10" dirty="0">
                <a:latin typeface="Calibri"/>
                <a:cs typeface="Calibri"/>
              </a:rPr>
              <a:t>ace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mi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im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z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eli</a:t>
            </a:r>
            <a:r>
              <a:rPr sz="1200" spc="-10" dirty="0">
                <a:latin typeface="Calibri"/>
                <a:cs typeface="Calibri"/>
              </a:rPr>
              <a:t>m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os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ri</a:t>
            </a:r>
            <a:r>
              <a:rPr sz="1200" spc="-10" dirty="0">
                <a:latin typeface="Calibri"/>
                <a:cs typeface="Calibri"/>
              </a:rPr>
              <a:t>s</a:t>
            </a:r>
            <a:r>
              <a:rPr sz="1200" spc="-20" dirty="0">
                <a:latin typeface="Calibri"/>
                <a:cs typeface="Calibri"/>
              </a:rPr>
              <a:t>k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ave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ea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ned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-10" dirty="0">
                <a:latin typeface="Calibri"/>
                <a:cs typeface="Calibri"/>
              </a:rPr>
              <a:t>CP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Cert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cat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fe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ro</a:t>
            </a:r>
            <a:r>
              <a:rPr sz="1200" spc="-25" dirty="0">
                <a:latin typeface="Calibri"/>
                <a:cs typeface="Calibri"/>
              </a:rPr>
              <a:t>v</a:t>
            </a:r>
            <a:r>
              <a:rPr sz="1200" dirty="0">
                <a:latin typeface="Calibri"/>
                <a:cs typeface="Calibri"/>
              </a:rPr>
              <a:t>id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0" dirty="0">
                <a:latin typeface="Calibri"/>
                <a:cs typeface="Calibri"/>
              </a:rPr>
              <a:t>mer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libri"/>
                <a:cs typeface="Calibri"/>
              </a:rPr>
              <a:t>w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assura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ces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he</a:t>
            </a:r>
            <a:r>
              <a:rPr sz="1200" spc="-1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oduc</a:t>
            </a:r>
            <a:r>
              <a:rPr sz="1200" spc="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fe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0" dirty="0">
                <a:latin typeface="Calibri"/>
                <a:cs typeface="Calibri"/>
              </a:rPr>
              <a:t>me.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fo</a:t>
            </a:r>
            <a:r>
              <a:rPr sz="1200" spc="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may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fi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b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nin</a:t>
            </a:r>
            <a:r>
              <a:rPr sz="1200" spc="-10" dirty="0">
                <a:latin typeface="Calibri"/>
                <a:cs typeface="Calibri"/>
              </a:rPr>
              <a:t>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his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ce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if</a:t>
            </a:r>
            <a:r>
              <a:rPr sz="1200" spc="1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ca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200" b="1" u="sng" spc="-10" dirty="0">
                <a:solidFill>
                  <a:srgbClr val="0462C1"/>
                </a:solidFill>
                <a:latin typeface="Calibri"/>
                <a:cs typeface="Calibri"/>
              </a:rPr>
              <a:t>h</a:t>
            </a:r>
            <a:r>
              <a:rPr sz="1200" b="1" u="sng" spc="-15" dirty="0">
                <a:solidFill>
                  <a:srgbClr val="0462C1"/>
                </a:solidFill>
                <a:latin typeface="Calibri"/>
                <a:cs typeface="Calibri"/>
              </a:rPr>
              <a:t>a</a:t>
            </a:r>
            <a:r>
              <a:rPr sz="1200" b="1" u="sng" spc="-5" dirty="0">
                <a:solidFill>
                  <a:srgbClr val="0462C1"/>
                </a:solidFill>
                <a:latin typeface="Calibri"/>
                <a:cs typeface="Calibri"/>
              </a:rPr>
              <a:t>c</a:t>
            </a:r>
            <a:r>
              <a:rPr sz="1200" b="1" u="sng" dirty="0">
                <a:solidFill>
                  <a:srgbClr val="0462C1"/>
                </a:solidFill>
                <a:latin typeface="Calibri"/>
                <a:cs typeface="Calibri"/>
              </a:rPr>
              <a:t>c</a:t>
            </a:r>
            <a:r>
              <a:rPr sz="1200" b="1" u="sng" spc="-10" dirty="0">
                <a:solidFill>
                  <a:srgbClr val="0462C1"/>
                </a:solidFill>
                <a:latin typeface="Calibri"/>
                <a:cs typeface="Calibri"/>
              </a:rPr>
              <a:t>p</a:t>
            </a:r>
            <a:r>
              <a:rPr sz="1200" b="1" u="sng" spc="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200" b="1" u="sng" spc="-5" dirty="0">
                <a:solidFill>
                  <a:srgbClr val="0462C1"/>
                </a:solidFill>
                <a:latin typeface="Calibri"/>
                <a:cs typeface="Calibri"/>
              </a:rPr>
              <a:t>ce</a:t>
            </a:r>
            <a:r>
              <a:rPr sz="1200" b="1" u="sng" spc="-10" dirty="0">
                <a:solidFill>
                  <a:srgbClr val="0462C1"/>
                </a:solidFill>
                <a:latin typeface="Calibri"/>
                <a:cs typeface="Calibri"/>
              </a:rPr>
              <a:t>r</a:t>
            </a:r>
            <a:r>
              <a:rPr sz="1200" b="1" u="sng" spc="-5" dirty="0">
                <a:solidFill>
                  <a:srgbClr val="0462C1"/>
                </a:solidFill>
                <a:latin typeface="Calibri"/>
                <a:cs typeface="Calibri"/>
              </a:rPr>
              <a:t>t</a:t>
            </a:r>
            <a:r>
              <a:rPr sz="1200" b="1" u="sng" dirty="0">
                <a:solidFill>
                  <a:srgbClr val="0462C1"/>
                </a:solidFill>
                <a:latin typeface="Calibri"/>
                <a:cs typeface="Calibri"/>
              </a:rPr>
              <a:t>i</a:t>
            </a:r>
            <a:r>
              <a:rPr sz="1200" b="1" u="sng" spc="-10" dirty="0">
                <a:solidFill>
                  <a:srgbClr val="0462C1"/>
                </a:solidFill>
                <a:latin typeface="Calibri"/>
                <a:cs typeface="Calibri"/>
              </a:rPr>
              <a:t>f</a:t>
            </a:r>
            <a:r>
              <a:rPr sz="1200" b="1" u="sng" spc="-5" dirty="0">
                <a:solidFill>
                  <a:srgbClr val="0462C1"/>
                </a:solidFill>
                <a:latin typeface="Calibri"/>
                <a:cs typeface="Calibri"/>
              </a:rPr>
              <a:t>i</a:t>
            </a:r>
            <a:r>
              <a:rPr sz="1200" b="1" u="sng" spc="-15" dirty="0">
                <a:solidFill>
                  <a:srgbClr val="0462C1"/>
                </a:solidFill>
                <a:latin typeface="Calibri"/>
                <a:cs typeface="Calibri"/>
              </a:rPr>
              <a:t>cado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465</Words>
  <Application>Microsoft Office PowerPoint</Application>
  <PresentationFormat>Benutzerdefiniert</PresentationFormat>
  <Paragraphs>23</Paragraphs>
  <Slides>2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Office Theme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Online2PDF.com</cp:lastModifiedBy>
  <cp:revision>1</cp:revision>
  <dcterms:created xsi:type="dcterms:W3CDTF">2024-05-17T06:31:03Z</dcterms:created>
  <dcterms:modified xsi:type="dcterms:W3CDTF">2024-05-17T04:31:05Z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2024-05-17T00:00:00Z</vt:filetime>
  </property>
  <property fmtid="{D5CDD505-2E9C-101B-9397-08002B2CF9AE}" pid="3" name="LastSaved">
    <vt:filetime>2024-05-17T00:00:00Z</vt:filetime>
  </property>
</Properties>
</file>