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haccp-trainin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104646"/>
            <a:ext cx="230060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b="1">
                <a:latin typeface="Calibri"/>
                <a:cs typeface="Calibri"/>
              </a:rPr>
              <a:t>HACCP</a:t>
            </a:r>
            <a:r>
              <a:rPr dirty="0" sz="2200" spc="-10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Certification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1999233"/>
            <a:ext cx="5747385" cy="7645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Defining</a:t>
            </a:r>
            <a:r>
              <a:rPr dirty="0" sz="1600" spc="-8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HACCP</a:t>
            </a:r>
            <a:endParaRPr sz="1600">
              <a:latin typeface="Calibri"/>
              <a:cs typeface="Calibri"/>
            </a:endParaRPr>
          </a:p>
          <a:p>
            <a:pPr marL="12700" marR="104775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prevent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potential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steps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eliminate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0">
                <a:latin typeface="Calibri"/>
                <a:cs typeface="Calibri"/>
              </a:rPr>
              <a:t> hazards.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assurances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eat.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12192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show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their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take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seriously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everything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possible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ensure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addition,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money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by </a:t>
            </a:r>
            <a:r>
              <a:rPr dirty="0" sz="1200">
                <a:latin typeface="Calibri"/>
                <a:cs typeface="Calibri"/>
              </a:rPr>
              <a:t>reducing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foodborne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illness</a:t>
            </a:r>
            <a:r>
              <a:rPr dirty="0" sz="1200" spc="-10">
                <a:latin typeface="Calibri"/>
                <a:cs typeface="Calibri"/>
              </a:rPr>
              <a:t> outbreaks.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469265" marR="171450" indent="-228600">
              <a:lnSpc>
                <a:spcPct val="101699"/>
              </a:lnSpc>
              <a:spcBef>
                <a:spcPts val="83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compliant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marL="469265" marR="528320" indent="-228600">
              <a:lnSpc>
                <a:spcPct val="101699"/>
              </a:lnSpc>
              <a:spcBef>
                <a:spcPts val="80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 spc="-10">
                <a:latin typeface="Calibri"/>
                <a:cs typeface="Calibri"/>
              </a:rPr>
              <a:t>customers.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foodborne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illness</a:t>
            </a:r>
            <a:r>
              <a:rPr dirty="0" sz="1200" spc="-10">
                <a:latin typeface="Calibri"/>
                <a:cs typeface="Calibri"/>
              </a:rPr>
              <a:t> outbreaks.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1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bottom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 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recalls.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responsible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member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industry.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 worldwide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valuable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600" b="1">
                <a:latin typeface="Calibri"/>
                <a:cs typeface="Calibri"/>
              </a:rPr>
              <a:t>Which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Organizations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Can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81915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distributes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5">
                <a:latin typeface="Calibri"/>
                <a:cs typeface="Calibri"/>
              </a:rPr>
              <a:t> for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includes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10">
                <a:latin typeface="Calibri"/>
                <a:cs typeface="Calibri"/>
              </a:rPr>
              <a:t>Restaurants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processors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distributors.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Get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HACCP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Certified?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40"/>
              </a:spcBef>
            </a:pP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 standard.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46115" cy="326517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86360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through 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accredited </a:t>
            </a:r>
            <a:r>
              <a:rPr dirty="0" sz="1200" spc="-10">
                <a:latin typeface="Calibri"/>
                <a:cs typeface="Calibri"/>
              </a:rPr>
              <a:t>third-</a:t>
            </a:r>
            <a:r>
              <a:rPr dirty="0" sz="1200">
                <a:latin typeface="Calibri"/>
                <a:cs typeface="Calibri"/>
              </a:rPr>
              <a:t>party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 many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organizations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should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research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meets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needs.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rigorous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business’s</a:t>
            </a:r>
            <a:r>
              <a:rPr dirty="0" sz="1200" spc="-20">
                <a:latin typeface="Calibri"/>
                <a:cs typeface="Calibri"/>
              </a:rPr>
              <a:t> food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body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review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interview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inspections.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passes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evaluation,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awarded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Certificate.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21590">
              <a:lnSpc>
                <a:spcPct val="101899"/>
              </a:lnSpc>
              <a:spcBef>
                <a:spcPts val="825"/>
              </a:spcBef>
            </a:pP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food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potential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risks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minimize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eliminate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 </a:t>
            </a:r>
            <a:r>
              <a:rPr dirty="0" sz="1200" spc="-20">
                <a:latin typeface="Calibri"/>
                <a:cs typeface="Calibri"/>
              </a:rPr>
              <a:t>have </a:t>
            </a:r>
            <a:r>
              <a:rPr dirty="0" sz="1200">
                <a:latin typeface="Calibri"/>
                <a:cs typeface="Calibri"/>
              </a:rPr>
              <a:t>earned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dedication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provide </a:t>
            </a:r>
            <a:r>
              <a:rPr dirty="0" sz="1200">
                <a:latin typeface="Calibri"/>
                <a:cs typeface="Calibri"/>
              </a:rPr>
              <a:t>consumers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assurances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 </a:t>
            </a:r>
            <a:r>
              <a:rPr dirty="0" sz="1200">
                <a:latin typeface="Calibri"/>
                <a:cs typeface="Calibri"/>
              </a:rPr>
              <a:t>may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u="sng" sz="11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haccp</a:t>
            </a:r>
            <a:r>
              <a:rPr dirty="0" u="sng" sz="11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training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2024-03-15T05:25:48Z</dcterms:created>
  <dcterms:modified xsi:type="dcterms:W3CDTF">2024-03-15T05:25:48Z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2024-03-15T00:00:00Z</vt:filetime>
  </property>
  <property fmtid="{D5CDD505-2E9C-101B-9397-08002B2CF9AE}" pid="5" name="Producer">
    <vt:lpwstr>Microsoft® Word 2016</vt:lpwstr>
  </property>
</Properties>
</file>