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iasiso-middleeast.com/EG/haccp-certification-in-egypt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1104646"/>
            <a:ext cx="2300605" cy="3606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 b="1">
                <a:latin typeface="Calibri"/>
                <a:cs typeface="Calibri"/>
              </a:rPr>
              <a:t>HACCP</a:t>
            </a:r>
            <a:r>
              <a:rPr dirty="0" sz="2200" spc="-100" b="1">
                <a:latin typeface="Calibri"/>
                <a:cs typeface="Calibri"/>
              </a:rPr>
              <a:t> </a:t>
            </a:r>
            <a:r>
              <a:rPr dirty="0" sz="2200" spc="-10" b="1">
                <a:latin typeface="Calibri"/>
                <a:cs typeface="Calibri"/>
              </a:rPr>
              <a:t>Certification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902004" y="1999233"/>
            <a:ext cx="5747385" cy="7645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latin typeface="Calibri"/>
                <a:cs typeface="Calibri"/>
              </a:rPr>
              <a:t>Defining</a:t>
            </a:r>
            <a:r>
              <a:rPr dirty="0" sz="1600" spc="-80" b="1">
                <a:latin typeface="Calibri"/>
                <a:cs typeface="Calibri"/>
              </a:rPr>
              <a:t> </a:t>
            </a:r>
            <a:r>
              <a:rPr dirty="0" sz="1600" spc="-20" b="1">
                <a:latin typeface="Calibri"/>
                <a:cs typeface="Calibri"/>
              </a:rPr>
              <a:t>HACCP</a:t>
            </a:r>
            <a:endParaRPr sz="1600">
              <a:latin typeface="Calibri"/>
              <a:cs typeface="Calibri"/>
            </a:endParaRPr>
          </a:p>
          <a:p>
            <a:pPr marL="12700" marR="104775">
              <a:lnSpc>
                <a:spcPct val="101699"/>
              </a:lnSpc>
              <a:spcBef>
                <a:spcPts val="830"/>
              </a:spcBef>
            </a:pPr>
            <a:r>
              <a:rPr dirty="0" sz="1200">
                <a:latin typeface="Calibri"/>
                <a:cs typeface="Calibri"/>
              </a:rPr>
              <a:t>HACCP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safety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system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helps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businesses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identify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and </a:t>
            </a:r>
            <a:r>
              <a:rPr dirty="0" sz="1200">
                <a:latin typeface="Calibri"/>
                <a:cs typeface="Calibri"/>
              </a:rPr>
              <a:t>prevent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safety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hazards.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HACCP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process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involves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identifying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potential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safety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hazards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putting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steps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place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reduce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eliminate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those</a:t>
            </a:r>
            <a:r>
              <a:rPr dirty="0" sz="1200" spc="-10">
                <a:latin typeface="Calibri"/>
                <a:cs typeface="Calibri"/>
              </a:rPr>
              <a:t> hazards. </a:t>
            </a:r>
            <a:r>
              <a:rPr dirty="0" sz="1200">
                <a:latin typeface="Calibri"/>
                <a:cs typeface="Calibri"/>
              </a:rPr>
              <a:t>Businesses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have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obtained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demonstrate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commitment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safety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able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provide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customers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with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assurances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their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eat.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dirty="0" sz="1600" spc="-10" b="1">
                <a:latin typeface="Calibri"/>
                <a:cs typeface="Calibri"/>
              </a:rPr>
              <a:t>Importance</a:t>
            </a:r>
            <a:endParaRPr sz="1600">
              <a:latin typeface="Calibri"/>
              <a:cs typeface="Calibri"/>
            </a:endParaRPr>
          </a:p>
          <a:p>
            <a:pPr marL="12700" marR="121920">
              <a:lnSpc>
                <a:spcPct val="101699"/>
              </a:lnSpc>
              <a:spcBef>
                <a:spcPts val="844"/>
              </a:spcBef>
            </a:pP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safety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top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priority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businesses,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HACCP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way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to </a:t>
            </a:r>
            <a:r>
              <a:rPr dirty="0" sz="1200">
                <a:latin typeface="Calibri"/>
                <a:cs typeface="Calibri"/>
              </a:rPr>
              <a:t>demonstrate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commitment.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obtaining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businesses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show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their </a:t>
            </a:r>
            <a:r>
              <a:rPr dirty="0" sz="1200">
                <a:latin typeface="Calibri"/>
                <a:cs typeface="Calibri"/>
              </a:rPr>
              <a:t>customers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take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safety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seriously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doing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everything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possible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ensure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their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safe.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addition,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help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businesses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save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money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by </a:t>
            </a:r>
            <a:r>
              <a:rPr dirty="0" sz="1200">
                <a:latin typeface="Calibri"/>
                <a:cs typeface="Calibri"/>
              </a:rPr>
              <a:t>reducing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risk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foodborne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illness</a:t>
            </a:r>
            <a:r>
              <a:rPr dirty="0" sz="1200" spc="-10">
                <a:latin typeface="Calibri"/>
                <a:cs typeface="Calibri"/>
              </a:rPr>
              <a:t> outbreaks.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dirty="0" sz="1600" spc="-10" b="1">
                <a:latin typeface="Calibri"/>
                <a:cs typeface="Calibri"/>
              </a:rPr>
              <a:t>Benefits</a:t>
            </a:r>
            <a:endParaRPr sz="1600">
              <a:latin typeface="Calibri"/>
              <a:cs typeface="Calibri"/>
            </a:endParaRPr>
          </a:p>
          <a:p>
            <a:pPr marL="469265" marR="171450" indent="-228600">
              <a:lnSpc>
                <a:spcPct val="101699"/>
              </a:lnSpc>
              <a:spcBef>
                <a:spcPts val="835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proves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safety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management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system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effective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and </a:t>
            </a:r>
            <a:r>
              <a:rPr dirty="0" sz="1200">
                <a:latin typeface="Calibri"/>
                <a:cs typeface="Calibri"/>
              </a:rPr>
              <a:t>compliant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with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safety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regulations.</a:t>
            </a:r>
            <a:endParaRPr sz="1200">
              <a:latin typeface="Calibri"/>
              <a:cs typeface="Calibri"/>
            </a:endParaRPr>
          </a:p>
          <a:p>
            <a:pPr marL="469265" marR="528320" indent="-228600">
              <a:lnSpc>
                <a:spcPct val="101699"/>
              </a:lnSpc>
              <a:spcBef>
                <a:spcPts val="800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Calibri"/>
                <a:cs typeface="Calibri"/>
              </a:rPr>
              <a:t>It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demonstrates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have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commitment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providing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your </a:t>
            </a:r>
            <a:r>
              <a:rPr dirty="0" sz="1200" spc="-10">
                <a:latin typeface="Calibri"/>
                <a:cs typeface="Calibri"/>
              </a:rPr>
              <a:t>customers.</a:t>
            </a:r>
            <a:endParaRPr sz="12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830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Calibri"/>
                <a:cs typeface="Calibri"/>
              </a:rPr>
              <a:t>It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help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reduce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risk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foodborne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illness</a:t>
            </a:r>
            <a:r>
              <a:rPr dirty="0" sz="1200" spc="-10">
                <a:latin typeface="Calibri"/>
                <a:cs typeface="Calibri"/>
              </a:rPr>
              <a:t> outbreaks.</a:t>
            </a:r>
            <a:endParaRPr sz="12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815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Calibri"/>
                <a:cs typeface="Calibri"/>
              </a:rPr>
              <a:t>It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improve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bottom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line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reducing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cost of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product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recalls.</a:t>
            </a:r>
            <a:endParaRPr sz="12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830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Calibri"/>
                <a:cs typeface="Calibri"/>
              </a:rPr>
              <a:t>It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demonstrates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responsible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member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industry.</a:t>
            </a:r>
            <a:endParaRPr sz="12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825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Calibri"/>
                <a:cs typeface="Calibri"/>
              </a:rPr>
              <a:t>It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recognized worldwide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valuable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asset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business.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dirty="0" sz="1600" b="1">
                <a:latin typeface="Calibri"/>
                <a:cs typeface="Calibri"/>
              </a:rPr>
              <a:t>Which</a:t>
            </a:r>
            <a:r>
              <a:rPr dirty="0" sz="1600" spc="-2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Organizations</a:t>
            </a:r>
            <a:r>
              <a:rPr dirty="0" sz="1600" spc="-2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Can</a:t>
            </a:r>
            <a:r>
              <a:rPr dirty="0" sz="1600" spc="-2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Apply?</a:t>
            </a:r>
            <a:endParaRPr sz="1600">
              <a:latin typeface="Calibri"/>
              <a:cs typeface="Calibri"/>
            </a:endParaRPr>
          </a:p>
          <a:p>
            <a:pPr marL="12700" marR="81915">
              <a:lnSpc>
                <a:spcPct val="101699"/>
              </a:lnSpc>
              <a:spcBef>
                <a:spcPts val="830"/>
              </a:spcBef>
            </a:pPr>
            <a:r>
              <a:rPr dirty="0" sz="1200">
                <a:latin typeface="Calibri"/>
                <a:cs typeface="Calibri"/>
              </a:rPr>
              <a:t>Any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business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manufactures,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processes,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sells,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distributes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products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apply</a:t>
            </a:r>
            <a:r>
              <a:rPr dirty="0" sz="1200" spc="-25">
                <a:latin typeface="Calibri"/>
                <a:cs typeface="Calibri"/>
              </a:rPr>
              <a:t> for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HACCP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Certificate.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includes</a:t>
            </a:r>
            <a:endParaRPr sz="12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830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 spc="-10">
                <a:latin typeface="Calibri"/>
                <a:cs typeface="Calibri"/>
              </a:rPr>
              <a:t>Restaurants</a:t>
            </a:r>
            <a:endParaRPr sz="12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825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10">
                <a:latin typeface="Calibri"/>
                <a:cs typeface="Calibri"/>
              </a:rPr>
              <a:t> processors</a:t>
            </a:r>
            <a:endParaRPr sz="12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820"/>
              </a:spcBef>
              <a:buSzPct val="83333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10">
                <a:latin typeface="Calibri"/>
                <a:cs typeface="Calibri"/>
              </a:rPr>
              <a:t> distributors.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dirty="0" sz="1600" b="1">
                <a:latin typeface="Calibri"/>
                <a:cs typeface="Calibri"/>
              </a:rPr>
              <a:t>How</a:t>
            </a:r>
            <a:r>
              <a:rPr dirty="0" sz="1600" spc="-35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to</a:t>
            </a:r>
            <a:r>
              <a:rPr dirty="0" sz="1600" spc="-25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Get</a:t>
            </a:r>
            <a:r>
              <a:rPr dirty="0" sz="1600" spc="-25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HACCP</a:t>
            </a:r>
            <a:r>
              <a:rPr dirty="0" sz="1600" spc="-3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Certified?</a:t>
            </a:r>
            <a:endParaRPr sz="1600">
              <a:latin typeface="Calibri"/>
              <a:cs typeface="Calibri"/>
            </a:endParaRPr>
          </a:p>
          <a:p>
            <a:pPr marL="12700" marR="5080">
              <a:lnSpc>
                <a:spcPct val="101800"/>
              </a:lnSpc>
              <a:spcBef>
                <a:spcPts val="840"/>
              </a:spcBef>
            </a:pP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obtain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HACCP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Certificate,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businesses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must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first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implement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HACCP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Plan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meets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the </a:t>
            </a:r>
            <a:r>
              <a:rPr dirty="0" sz="1200">
                <a:latin typeface="Calibri"/>
                <a:cs typeface="Calibri"/>
              </a:rPr>
              <a:t>requirements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HACCP standard.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Once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plan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place,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business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apply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for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894333"/>
            <a:ext cx="5746115" cy="2994660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86360">
              <a:lnSpc>
                <a:spcPct val="101699"/>
              </a:lnSpc>
              <a:spcBef>
                <a:spcPts val="75"/>
              </a:spcBef>
            </a:pP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through an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accredited </a:t>
            </a:r>
            <a:r>
              <a:rPr dirty="0" sz="1200" spc="-10">
                <a:latin typeface="Calibri"/>
                <a:cs typeface="Calibri"/>
              </a:rPr>
              <a:t>third-</a:t>
            </a:r>
            <a:r>
              <a:rPr dirty="0" sz="1200">
                <a:latin typeface="Calibri"/>
                <a:cs typeface="Calibri"/>
              </a:rPr>
              <a:t>party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organization.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are many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organizations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offer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businesses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should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their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research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find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best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meets </a:t>
            </a:r>
            <a:r>
              <a:rPr dirty="0" sz="1200">
                <a:latin typeface="Calibri"/>
                <a:cs typeface="Calibri"/>
              </a:rPr>
              <a:t>their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needs.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01699"/>
              </a:lnSpc>
              <a:spcBef>
                <a:spcPts val="805"/>
              </a:spcBef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process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rigorous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involves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detailed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evaluation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business’s</a:t>
            </a:r>
            <a:r>
              <a:rPr dirty="0" sz="1200" spc="-20">
                <a:latin typeface="Calibri"/>
                <a:cs typeface="Calibri"/>
              </a:rPr>
              <a:t> food </a:t>
            </a:r>
            <a:r>
              <a:rPr dirty="0" sz="1200">
                <a:latin typeface="Calibri"/>
                <a:cs typeface="Calibri"/>
              </a:rPr>
              <a:t>safety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system.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body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will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review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HACCP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Plan,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interview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employees,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and </a:t>
            </a:r>
            <a:r>
              <a:rPr dirty="0" sz="1200">
                <a:latin typeface="Calibri"/>
                <a:cs typeface="Calibri"/>
              </a:rPr>
              <a:t>conduct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facility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inspections.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If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business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passes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evaluation,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will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awarded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a</a:t>
            </a:r>
            <a:r>
              <a:rPr dirty="0" sz="1200" spc="5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HACCP</a:t>
            </a:r>
            <a:r>
              <a:rPr dirty="0" sz="1200" spc="-10">
                <a:latin typeface="Calibri"/>
                <a:cs typeface="Calibri"/>
              </a:rPr>
              <a:t> Certificate.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dirty="0" sz="1600" spc="-10" b="1">
                <a:latin typeface="Calibri"/>
                <a:cs typeface="Calibri"/>
              </a:rPr>
              <a:t>Conclusion</a:t>
            </a:r>
            <a:endParaRPr sz="1600">
              <a:latin typeface="Calibri"/>
              <a:cs typeface="Calibri"/>
            </a:endParaRPr>
          </a:p>
          <a:p>
            <a:pPr marL="12700" marR="21590">
              <a:lnSpc>
                <a:spcPct val="101899"/>
              </a:lnSpc>
              <a:spcBef>
                <a:spcPts val="825"/>
              </a:spcBef>
            </a:pPr>
            <a:r>
              <a:rPr dirty="0" u="sng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HACCP</a:t>
            </a:r>
            <a:r>
              <a:rPr dirty="0" u="sng" sz="1200" spc="-1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dirty="0" u="sng" sz="12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Certification</a:t>
            </a:r>
            <a:r>
              <a:rPr dirty="0" sz="1200" spc="-10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safety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system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helps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businesses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identify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prevent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food </a:t>
            </a:r>
            <a:r>
              <a:rPr dirty="0" sz="1200">
                <a:latin typeface="Calibri"/>
                <a:cs typeface="Calibri"/>
              </a:rPr>
              <a:t>safety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hazards.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goal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certification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procedure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find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potential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safety</a:t>
            </a:r>
            <a:r>
              <a:rPr dirty="0" sz="1200" spc="-10">
                <a:latin typeface="Calibri"/>
                <a:cs typeface="Calibri"/>
              </a:rPr>
              <a:t> risks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procedures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place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minimize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eliminate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those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risks.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Businesses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 </a:t>
            </a:r>
            <a:r>
              <a:rPr dirty="0" sz="1200" spc="-20">
                <a:latin typeface="Calibri"/>
                <a:cs typeface="Calibri"/>
              </a:rPr>
              <a:t>have </a:t>
            </a:r>
            <a:r>
              <a:rPr dirty="0" sz="1200">
                <a:latin typeface="Calibri"/>
                <a:cs typeface="Calibri"/>
              </a:rPr>
              <a:t>earned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HACCP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Certificate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demonstrate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dedication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safety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provide </a:t>
            </a:r>
            <a:r>
              <a:rPr dirty="0" sz="1200">
                <a:latin typeface="Calibri"/>
                <a:cs typeface="Calibri"/>
              </a:rPr>
              <a:t>consumers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with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assurances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their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products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safe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consume.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food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business </a:t>
            </a:r>
            <a:r>
              <a:rPr dirty="0" sz="1200">
                <a:latin typeface="Calibri"/>
                <a:cs typeface="Calibri"/>
              </a:rPr>
              <a:t>may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profit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from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obtaining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certification.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TRAINEE</dc:creator>
  <dcterms:created xsi:type="dcterms:W3CDTF">2024-03-01T06:46:55Z</dcterms:created>
  <dcterms:modified xsi:type="dcterms:W3CDTF">2024-03-01T06:46:55Z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2024-03-01T00:00:00Z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2024-03-01T00:00:00Z</vt:filetime>
  </property>
  <property fmtid="{D5CDD505-2E9C-101B-9397-08002B2CF9AE}" pid="5" name="Producer">
    <vt:lpwstr>Microsoft® Word 2016</vt:lpwstr>
  </property>
</Properties>
</file>