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i3matrix.com/web-development-services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891285"/>
            <a:ext cx="5750560" cy="85858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508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Calibri"/>
                <a:cs typeface="Calibri"/>
              </a:rPr>
              <a:t>Web</a:t>
            </a:r>
            <a:r>
              <a:rPr dirty="0" sz="1600" spc="-7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Development</a:t>
            </a:r>
            <a:r>
              <a:rPr dirty="0" sz="1600" spc="-5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Services</a:t>
            </a:r>
            <a:r>
              <a:rPr dirty="0" sz="1600" spc="-7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Malaysia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1100" b="1">
                <a:latin typeface="Calibri"/>
                <a:cs typeface="Calibri"/>
              </a:rPr>
              <a:t>What</a:t>
            </a:r>
            <a:r>
              <a:rPr dirty="0" sz="1100" spc="-3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are</a:t>
            </a:r>
            <a:r>
              <a:rPr dirty="0" sz="1100" spc="-2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Web</a:t>
            </a:r>
            <a:r>
              <a:rPr dirty="0" sz="1100" spc="-3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Development</a:t>
            </a:r>
            <a:r>
              <a:rPr dirty="0" sz="1100" spc="-25" b="1">
                <a:latin typeface="Calibri"/>
                <a:cs typeface="Calibri"/>
              </a:rPr>
              <a:t> </a:t>
            </a:r>
            <a:r>
              <a:rPr dirty="0" sz="1100" spc="-10" b="1">
                <a:latin typeface="Calibri"/>
                <a:cs typeface="Calibri"/>
              </a:rPr>
              <a:t>Services?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  <a:spcBef>
                <a:spcPts val="805"/>
              </a:spcBef>
            </a:pPr>
            <a:r>
              <a:rPr dirty="0" sz="1100">
                <a:latin typeface="Calibri"/>
                <a:cs typeface="Calibri"/>
              </a:rPr>
              <a:t>Web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development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services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result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many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tasks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undertaken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by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developer.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not</a:t>
            </a:r>
            <a:r>
              <a:rPr dirty="0" sz="1100" spc="-20">
                <a:latin typeface="Calibri"/>
                <a:cs typeface="Calibri"/>
              </a:rPr>
              <a:t> just </a:t>
            </a:r>
            <a:r>
              <a:rPr dirty="0" sz="1100">
                <a:latin typeface="Calibri"/>
                <a:cs typeface="Calibri"/>
              </a:rPr>
              <a:t>limited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writing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code,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but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also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entails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planning,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design,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stages.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entire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process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starts </a:t>
            </a: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analysis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client’s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requirements,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which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or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she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discusses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web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developer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so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agreement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reached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how it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should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appear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10">
                <a:latin typeface="Calibri"/>
                <a:cs typeface="Calibri"/>
              </a:rPr>
              <a:t> function.</a:t>
            </a:r>
            <a:endParaRPr sz="1100">
              <a:latin typeface="Calibri"/>
              <a:cs typeface="Calibri"/>
            </a:endParaRPr>
          </a:p>
          <a:p>
            <a:pPr marL="12700" marR="178435">
              <a:lnSpc>
                <a:spcPct val="101800"/>
              </a:lnSpc>
              <a:spcBef>
                <a:spcPts val="790"/>
              </a:spcBef>
            </a:pPr>
            <a:r>
              <a:rPr dirty="0" sz="1100">
                <a:latin typeface="Calibri"/>
                <a:cs typeface="Calibri"/>
              </a:rPr>
              <a:t>Once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analysis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planning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phases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done,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developer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moves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writing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source </a:t>
            </a:r>
            <a:r>
              <a:rPr dirty="0" sz="1100">
                <a:latin typeface="Calibri"/>
                <a:cs typeface="Calibri"/>
              </a:rPr>
              <a:t>code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later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it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for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errors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before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deploying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server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where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client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access</a:t>
            </a:r>
            <a:r>
              <a:rPr dirty="0" sz="1100" spc="-25">
                <a:latin typeface="Calibri"/>
                <a:cs typeface="Calibri"/>
              </a:rPr>
              <a:t> it </a:t>
            </a:r>
            <a:r>
              <a:rPr dirty="0" sz="1100">
                <a:latin typeface="Calibri"/>
                <a:cs typeface="Calibri"/>
              </a:rPr>
              <a:t>through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his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her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browser.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Web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development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services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also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include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web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maintenance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which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is </a:t>
            </a:r>
            <a:r>
              <a:rPr dirty="0" sz="1100">
                <a:latin typeface="Calibri"/>
                <a:cs typeface="Calibri"/>
              </a:rPr>
              <a:t>required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after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deployment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so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any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new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features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or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content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added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by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client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does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clash </a:t>
            </a: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existing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code.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dirty="0" sz="1100" b="1">
                <a:latin typeface="Calibri"/>
                <a:cs typeface="Calibri"/>
              </a:rPr>
              <a:t>Importance</a:t>
            </a:r>
            <a:r>
              <a:rPr dirty="0" sz="1100" spc="-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of</a:t>
            </a:r>
            <a:r>
              <a:rPr dirty="0" sz="1100" spc="-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Web</a:t>
            </a:r>
            <a:r>
              <a:rPr dirty="0" sz="1100" spc="-15" b="1">
                <a:latin typeface="Calibri"/>
                <a:cs typeface="Calibri"/>
              </a:rPr>
              <a:t> </a:t>
            </a:r>
            <a:r>
              <a:rPr dirty="0" sz="1100" spc="-10" b="1">
                <a:latin typeface="Calibri"/>
                <a:cs typeface="Calibri"/>
              </a:rPr>
              <a:t>Development</a:t>
            </a:r>
            <a:r>
              <a:rPr dirty="0" sz="1100" b="1">
                <a:latin typeface="Calibri"/>
                <a:cs typeface="Calibri"/>
              </a:rPr>
              <a:t> </a:t>
            </a:r>
            <a:r>
              <a:rPr dirty="0" sz="1100" spc="-10" b="1">
                <a:latin typeface="Calibri"/>
                <a:cs typeface="Calibri"/>
              </a:rPr>
              <a:t>Services</a:t>
            </a:r>
            <a:endParaRPr sz="1100">
              <a:latin typeface="Calibri"/>
              <a:cs typeface="Calibri"/>
            </a:endParaRPr>
          </a:p>
          <a:p>
            <a:pPr marL="12700" marR="22225">
              <a:lnSpc>
                <a:spcPct val="101600"/>
              </a:lnSpc>
              <a:spcBef>
                <a:spcPts val="805"/>
              </a:spcBef>
            </a:pPr>
            <a:r>
              <a:rPr dirty="0" sz="1100">
                <a:latin typeface="Calibri"/>
                <a:cs typeface="Calibri"/>
              </a:rPr>
              <a:t>Web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development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important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because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service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has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been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widely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used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by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all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kinds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of </a:t>
            </a:r>
            <a:r>
              <a:rPr dirty="0" sz="1100">
                <a:latin typeface="Calibri"/>
                <a:cs typeface="Calibri"/>
              </a:rPr>
              <a:t>companies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Malaysia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throughout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world,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big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or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small.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helps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them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reach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more</a:t>
            </a:r>
            <a:r>
              <a:rPr dirty="0" sz="1100" spc="-10">
                <a:latin typeface="Calibri"/>
                <a:cs typeface="Calibri"/>
              </a:rPr>
              <a:t> prospective </a:t>
            </a:r>
            <a:r>
              <a:rPr dirty="0" sz="1100">
                <a:latin typeface="Calibri"/>
                <a:cs typeface="Calibri"/>
              </a:rPr>
              <a:t>clients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also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used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promote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products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services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through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websites.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Having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website </a:t>
            </a: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capability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add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content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from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anywhere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world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advantage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when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to </a:t>
            </a:r>
            <a:r>
              <a:rPr dirty="0" sz="1100">
                <a:latin typeface="Calibri"/>
                <a:cs typeface="Calibri"/>
              </a:rPr>
              <a:t>marketing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because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it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means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ads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adapt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different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countries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keywords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targeted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to </a:t>
            </a:r>
            <a:r>
              <a:rPr dirty="0" sz="1100">
                <a:latin typeface="Calibri"/>
                <a:cs typeface="Calibri"/>
              </a:rPr>
              <a:t>reach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more web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users.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dirty="0" sz="1100" b="1">
                <a:latin typeface="Calibri"/>
                <a:cs typeface="Calibri"/>
              </a:rPr>
              <a:t>Web</a:t>
            </a:r>
            <a:r>
              <a:rPr dirty="0" sz="1100" spc="-4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Development</a:t>
            </a:r>
            <a:r>
              <a:rPr dirty="0" sz="1100" spc="-3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Services</a:t>
            </a:r>
            <a:r>
              <a:rPr dirty="0" sz="1100" spc="-30" b="1">
                <a:latin typeface="Calibri"/>
                <a:cs typeface="Calibri"/>
              </a:rPr>
              <a:t> </a:t>
            </a:r>
            <a:r>
              <a:rPr dirty="0" sz="1100" spc="-10" b="1">
                <a:latin typeface="Calibri"/>
                <a:cs typeface="Calibri"/>
              </a:rPr>
              <a:t>Malaysia</a:t>
            </a:r>
            <a:endParaRPr sz="1100">
              <a:latin typeface="Calibri"/>
              <a:cs typeface="Calibri"/>
            </a:endParaRPr>
          </a:p>
          <a:p>
            <a:pPr marL="12700" marR="15875">
              <a:lnSpc>
                <a:spcPct val="101800"/>
              </a:lnSpc>
              <a:spcBef>
                <a:spcPts val="790"/>
              </a:spcBef>
            </a:pPr>
            <a:r>
              <a:rPr dirty="0" sz="1100">
                <a:latin typeface="Calibri"/>
                <a:cs typeface="Calibri"/>
              </a:rPr>
              <a:t>Malaysia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home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many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companies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provide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web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development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services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through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their </a:t>
            </a:r>
            <a:r>
              <a:rPr dirty="0" sz="1100">
                <a:latin typeface="Calibri"/>
                <a:cs typeface="Calibri"/>
              </a:rPr>
              <a:t>employees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who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well-</a:t>
            </a:r>
            <a:r>
              <a:rPr dirty="0" sz="1100">
                <a:latin typeface="Calibri"/>
                <a:cs typeface="Calibri"/>
              </a:rPr>
              <a:t>versed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programming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languages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like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HTML,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CSS,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PHP,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Java.</a:t>
            </a:r>
            <a:r>
              <a:rPr dirty="0" sz="1100" spc="-10">
                <a:latin typeface="Calibri"/>
                <a:cs typeface="Calibri"/>
              </a:rPr>
              <a:t> These</a:t>
            </a:r>
            <a:r>
              <a:rPr dirty="0" sz="1100" spc="5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skills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times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also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taught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by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various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institutions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around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country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so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students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may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enter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workforce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ready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apply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for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web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development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jobs.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Web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developers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Malaysia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work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0">
                <a:latin typeface="Calibri"/>
                <a:cs typeface="Calibri"/>
              </a:rPr>
              <a:t>a</a:t>
            </a:r>
            <a:r>
              <a:rPr dirty="0" sz="1100">
                <a:latin typeface="Calibri"/>
                <a:cs typeface="Calibri"/>
              </a:rPr>
              <a:t> wide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array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tasks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which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include,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but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limited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creating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graphics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animations;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adding </a:t>
            </a:r>
            <a:r>
              <a:rPr dirty="0" sz="1100">
                <a:latin typeface="Calibri"/>
                <a:cs typeface="Calibri"/>
              </a:rPr>
              <a:t>database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functionality;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supporting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Flash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content;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setting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up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e-commerce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sites,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customizing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their </a:t>
            </a:r>
            <a:r>
              <a:rPr dirty="0" sz="1100">
                <a:latin typeface="Calibri"/>
                <a:cs typeface="Calibri"/>
              </a:rPr>
              <a:t>template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designs.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dirty="0" sz="1100" b="1">
                <a:latin typeface="Calibri"/>
                <a:cs typeface="Calibri"/>
              </a:rPr>
              <a:t>The</a:t>
            </a:r>
            <a:r>
              <a:rPr dirty="0" sz="1100" spc="-1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Digital</a:t>
            </a:r>
            <a:r>
              <a:rPr dirty="0" sz="1100" spc="-1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Age:</a:t>
            </a:r>
            <a:r>
              <a:rPr dirty="0" sz="1100" spc="-1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Web</a:t>
            </a:r>
            <a:r>
              <a:rPr dirty="0" sz="1100" spc="-15" b="1">
                <a:latin typeface="Calibri"/>
                <a:cs typeface="Calibri"/>
              </a:rPr>
              <a:t> </a:t>
            </a:r>
            <a:r>
              <a:rPr dirty="0" sz="1100" spc="-10" b="1">
                <a:latin typeface="Calibri"/>
                <a:cs typeface="Calibri"/>
              </a:rPr>
              <a:t>Development </a:t>
            </a:r>
            <a:r>
              <a:rPr dirty="0" sz="1100" b="1">
                <a:latin typeface="Calibri"/>
                <a:cs typeface="Calibri"/>
              </a:rPr>
              <a:t>Services</a:t>
            </a:r>
            <a:r>
              <a:rPr dirty="0" sz="1100" spc="-10" b="1">
                <a:latin typeface="Calibri"/>
                <a:cs typeface="Calibri"/>
              </a:rPr>
              <a:t> Malaysia</a:t>
            </a:r>
            <a:endParaRPr sz="1100">
              <a:latin typeface="Calibri"/>
              <a:cs typeface="Calibri"/>
            </a:endParaRPr>
          </a:p>
          <a:p>
            <a:pPr marL="12700" marR="86995">
              <a:lnSpc>
                <a:spcPct val="101800"/>
              </a:lnSpc>
              <a:spcBef>
                <a:spcPts val="790"/>
              </a:spcBef>
            </a:pP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rise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social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media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sites,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web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development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has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also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evolved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keep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up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demand </a:t>
            </a:r>
            <a:r>
              <a:rPr dirty="0" sz="1100">
                <a:latin typeface="Calibri"/>
                <a:cs typeface="Calibri"/>
              </a:rPr>
              <a:t>for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interactive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user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experiences.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few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examples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Facebook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Applications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which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allow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developers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create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games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other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programs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integrate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Facebook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pages,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Twitter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widgets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can </a:t>
            </a:r>
            <a:r>
              <a:rPr dirty="0" sz="1100">
                <a:latin typeface="Calibri"/>
                <a:cs typeface="Calibri"/>
              </a:rPr>
              <a:t>be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added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on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websites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users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tweet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their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website’s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updates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directly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from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their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feed,</a:t>
            </a:r>
            <a:r>
              <a:rPr dirty="0" sz="1100" spc="-25">
                <a:latin typeface="Calibri"/>
                <a:cs typeface="Calibri"/>
              </a:rPr>
              <a:t> and </a:t>
            </a:r>
            <a:r>
              <a:rPr dirty="0" sz="1100">
                <a:latin typeface="Calibri"/>
                <a:cs typeface="Calibri"/>
              </a:rPr>
              <a:t>HTML5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which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more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advanced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version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current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HTML</a:t>
            </a:r>
            <a:r>
              <a:rPr dirty="0" sz="1100" spc="-10">
                <a:latin typeface="Calibri"/>
                <a:cs typeface="Calibri"/>
              </a:rPr>
              <a:t> language.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dirty="0" sz="1100" b="1">
                <a:latin typeface="Calibri"/>
                <a:cs typeface="Calibri"/>
              </a:rPr>
              <a:t>Web</a:t>
            </a:r>
            <a:r>
              <a:rPr dirty="0" sz="1100" spc="-3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Development</a:t>
            </a:r>
            <a:r>
              <a:rPr dirty="0" sz="1100" spc="-2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Services</a:t>
            </a:r>
            <a:r>
              <a:rPr dirty="0" sz="1100" spc="-2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Malaysia-</a:t>
            </a:r>
            <a:r>
              <a:rPr dirty="0" sz="1100" spc="-2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Web</a:t>
            </a:r>
            <a:r>
              <a:rPr dirty="0" sz="1100" spc="-30" b="1">
                <a:latin typeface="Calibri"/>
                <a:cs typeface="Calibri"/>
              </a:rPr>
              <a:t> </a:t>
            </a:r>
            <a:r>
              <a:rPr dirty="0" sz="1100" spc="-10" b="1">
                <a:latin typeface="Calibri"/>
                <a:cs typeface="Calibri"/>
              </a:rPr>
              <a:t>Designers</a:t>
            </a:r>
            <a:endParaRPr sz="1100">
              <a:latin typeface="Calibri"/>
              <a:cs typeface="Calibri"/>
            </a:endParaRPr>
          </a:p>
          <a:p>
            <a:pPr marL="12700" marR="196215">
              <a:lnSpc>
                <a:spcPct val="101800"/>
              </a:lnSpc>
              <a:spcBef>
                <a:spcPts val="805"/>
              </a:spcBef>
            </a:pP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common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goal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web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designers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developers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 provide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information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most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efficient </a:t>
            </a:r>
            <a:r>
              <a:rPr dirty="0" sz="1100">
                <a:latin typeface="Calibri"/>
                <a:cs typeface="Calibri"/>
              </a:rPr>
              <a:t>manner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possible.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Whether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it’s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through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e-</a:t>
            </a:r>
            <a:r>
              <a:rPr dirty="0" sz="1100">
                <a:latin typeface="Calibri"/>
                <a:cs typeface="Calibri"/>
              </a:rPr>
              <a:t>commerce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site,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blog,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or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simple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brochure,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their</a:t>
            </a:r>
            <a:endParaRPr sz="1100">
              <a:latin typeface="Calibri"/>
              <a:cs typeface="Calibri"/>
            </a:endParaRPr>
          </a:p>
          <a:p>
            <a:pPr marL="12700" marR="550545">
              <a:lnSpc>
                <a:spcPct val="101800"/>
              </a:lnSpc>
            </a:pPr>
            <a:r>
              <a:rPr dirty="0" sz="1100">
                <a:latin typeface="Calibri"/>
                <a:cs typeface="Calibri"/>
              </a:rPr>
              <a:t>responsibility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lies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making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sure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client’s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needs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met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while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also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giving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visitors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an </a:t>
            </a:r>
            <a:r>
              <a:rPr dirty="0" sz="1100">
                <a:latin typeface="Calibri"/>
                <a:cs typeface="Calibri"/>
              </a:rPr>
              <a:t>experience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both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enjoyable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10">
                <a:latin typeface="Calibri"/>
                <a:cs typeface="Calibri"/>
              </a:rPr>
              <a:t> informative.</a:t>
            </a:r>
            <a:endParaRPr sz="1100">
              <a:latin typeface="Calibri"/>
              <a:cs typeface="Calibri"/>
            </a:endParaRPr>
          </a:p>
          <a:p>
            <a:pPr marL="12700" marR="187325">
              <a:lnSpc>
                <a:spcPct val="101800"/>
              </a:lnSpc>
              <a:spcBef>
                <a:spcPts val="795"/>
              </a:spcBef>
            </a:pPr>
            <a:r>
              <a:rPr dirty="0" sz="1100">
                <a:latin typeface="Calibri"/>
                <a:cs typeface="Calibri"/>
              </a:rPr>
              <a:t>As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technology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continues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advance,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Web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Development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Services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Malaysia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will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likewise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adapt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so </a:t>
            </a:r>
            <a:r>
              <a:rPr dirty="0" sz="1100">
                <a:latin typeface="Calibri"/>
                <a:cs typeface="Calibri"/>
              </a:rPr>
              <a:t>businesses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can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keep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up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new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trends.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This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will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made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possible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through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constant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research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on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latest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web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design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techniques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programming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languages,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well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constant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training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for </a:t>
            </a:r>
            <a:r>
              <a:rPr dirty="0" sz="1100">
                <a:latin typeface="Calibri"/>
                <a:cs typeface="Calibri"/>
              </a:rPr>
              <a:t>employees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who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interested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enhancing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their</a:t>
            </a:r>
            <a:r>
              <a:rPr dirty="0" sz="1100" spc="-10">
                <a:latin typeface="Calibri"/>
                <a:cs typeface="Calibri"/>
              </a:rPr>
              <a:t> skills.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u="sng" sz="11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web</a:t>
            </a:r>
            <a:r>
              <a:rPr dirty="0" u="sng" sz="1100" spc="-35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11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development</a:t>
            </a:r>
            <a:r>
              <a:rPr dirty="0" u="sng" sz="1100" spc="-4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11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company</a:t>
            </a:r>
            <a:r>
              <a:rPr dirty="0" u="sng" sz="1100" spc="-25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1100" spc="-1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malaysia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TRAINEE</dc:creator>
  <dcterms:created xsi:type="dcterms:W3CDTF">2024-02-02T13:33:09Z</dcterms:created>
  <dcterms:modified xsi:type="dcterms:W3CDTF">2024-02-02T13:33:09Z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2024-02-02T00:00:00Z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2024-02-02T00:00:00Z</vt:filetime>
  </property>
  <property fmtid="{D5CDD505-2E9C-101B-9397-08002B2CF9AE}" pid="5" name="Producer">
    <vt:lpwstr>Microsoft® Word 2016</vt:lpwstr>
  </property>
</Properties>
</file>